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5"/>
  </p:notesMasterIdLst>
  <p:handoutMasterIdLst>
    <p:handoutMasterId r:id="rId26"/>
  </p:handoutMasterIdLst>
  <p:sldIdLst>
    <p:sldId id="895" r:id="rId2"/>
    <p:sldId id="902" r:id="rId3"/>
    <p:sldId id="900" r:id="rId4"/>
    <p:sldId id="896" r:id="rId5"/>
    <p:sldId id="868" r:id="rId6"/>
    <p:sldId id="927" r:id="rId7"/>
    <p:sldId id="904" r:id="rId8"/>
    <p:sldId id="905" r:id="rId9"/>
    <p:sldId id="908" r:id="rId10"/>
    <p:sldId id="909" r:id="rId11"/>
    <p:sldId id="922" r:id="rId12"/>
    <p:sldId id="923" r:id="rId13"/>
    <p:sldId id="926" r:id="rId14"/>
    <p:sldId id="924" r:id="rId15"/>
    <p:sldId id="925" r:id="rId16"/>
    <p:sldId id="910" r:id="rId17"/>
    <p:sldId id="914" r:id="rId18"/>
    <p:sldId id="913" r:id="rId19"/>
    <p:sldId id="915" r:id="rId20"/>
    <p:sldId id="916" r:id="rId21"/>
    <p:sldId id="919" r:id="rId22"/>
    <p:sldId id="875" r:id="rId23"/>
    <p:sldId id="921" r:id="rId24"/>
  </p:sldIdLst>
  <p:sldSz cx="9144000" cy="5143500" type="screen16x9"/>
  <p:notesSz cx="6858000" cy="9144000"/>
  <p:embeddedFontLst>
    <p:embeddedFont>
      <p:font typeface="Raleway Light" panose="020B0604020202020204" charset="-52"/>
      <p:regular r:id="rId27"/>
    </p:embeddedFont>
    <p:embeddedFont>
      <p:font typeface="Calibri" panose="020F0502020204030204" pitchFamily="34" charset="0"/>
      <p:regular r:id="rId28"/>
      <p:bold r:id="rId29"/>
      <p:italic r:id="rId30"/>
      <p:boldItalic r:id="rId31"/>
    </p:embeddedFont>
    <p:embeddedFont>
      <p:font typeface="Raleway" panose="020B0604020202020204" charset="0"/>
      <p:regular r:id="rId32"/>
      <p:bold r:id="rId33"/>
      <p:italic r:id="rId34"/>
      <p:boldItalic r:id="rId35"/>
    </p:embeddedFont>
    <p:embeddedFont>
      <p:font typeface="Roboto Light" panose="020B0604020202020204" charset="0"/>
      <p:regular r:id="rId36"/>
      <p:italic r:id="rId37"/>
    </p:embeddedFont>
    <p:embeddedFont>
      <p:font typeface="Calibri Light" panose="020F0302020204030204" pitchFamily="34" charset="0"/>
      <p:regular r:id="rId38"/>
      <p:italic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A904"/>
    <a:srgbClr val="E19909"/>
    <a:srgbClr val="9EA127"/>
    <a:srgbClr val="F4A32C"/>
    <a:srgbClr val="B6C2C8"/>
    <a:srgbClr val="B6C5C8"/>
    <a:srgbClr val="3D78B7"/>
    <a:srgbClr val="56B947"/>
    <a:srgbClr val="E04A3F"/>
    <a:srgbClr val="00AA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69349" autoAdjust="0"/>
  </p:normalViewPr>
  <p:slideViewPr>
    <p:cSldViewPr snapToGrid="0" snapToObjects="1">
      <p:cViewPr varScale="1">
        <p:scale>
          <a:sx n="42" d="100"/>
          <a:sy n="42" d="100"/>
        </p:scale>
        <p:origin x="1266" y="54"/>
      </p:cViewPr>
      <p:guideLst>
        <p:guide orient="horz" pos="1620"/>
        <p:guide pos="2880"/>
      </p:guideLst>
    </p:cSldViewPr>
  </p:slideViewPr>
  <p:notesTextViewPr>
    <p:cViewPr>
      <p:scale>
        <a:sx n="3" d="2"/>
        <a:sy n="3" d="2"/>
      </p:scale>
      <p:origin x="0" y="0"/>
    </p:cViewPr>
  </p:notesTextViewPr>
  <p:sorterViewPr>
    <p:cViewPr>
      <p:scale>
        <a:sx n="98" d="100"/>
        <a:sy n="98" d="100"/>
      </p:scale>
      <p:origin x="0" y="-44154"/>
    </p:cViewPr>
  </p:sorterViewPr>
  <p:notesViewPr>
    <p:cSldViewPr snapToGrid="0" snapToObjects="1">
      <p:cViewPr varScale="1">
        <p:scale>
          <a:sx n="97" d="100"/>
          <a:sy n="97" d="100"/>
        </p:scale>
        <p:origin x="3816"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0A83A8-2E45-0548-B3C9-C096518BCF82}" type="datetimeFigureOut">
              <a:rPr lang="en-US" smtClean="0"/>
              <a:t>10/25/2018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5028E8-0986-2C48-A24F-782A77C255B6}" type="slidenum">
              <a:rPr lang="en-US" smtClean="0"/>
              <a:t>‹#›</a:t>
            </a:fld>
            <a:endParaRPr lang="en-US" dirty="0"/>
          </a:p>
        </p:txBody>
      </p:sp>
    </p:spTree>
    <p:extLst>
      <p:ext uri="{BB962C8B-B14F-4D97-AF65-F5344CB8AC3E}">
        <p14:creationId xmlns:p14="http://schemas.microsoft.com/office/powerpoint/2010/main" val="2705142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894DD2-0DDA-C24C-A772-AE987C62F897}" type="datetimeFigureOut">
              <a:rPr lang="en-US" smtClean="0"/>
              <a:t>10/25/2018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24DC8D-BEC2-D34A-81E1-6AC3BD4AB132}" type="slidenum">
              <a:rPr lang="en-US" smtClean="0"/>
              <a:t>‹#›</a:t>
            </a:fld>
            <a:endParaRPr lang="en-US" dirty="0"/>
          </a:p>
        </p:txBody>
      </p:sp>
    </p:spTree>
    <p:extLst>
      <p:ext uri="{BB962C8B-B14F-4D97-AF65-F5344CB8AC3E}">
        <p14:creationId xmlns:p14="http://schemas.microsoft.com/office/powerpoint/2010/main" val="75825300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1</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dirty="0">
                <a:solidFill>
                  <a:schemeClr val="tx1"/>
                </a:solidFill>
                <a:effectLst/>
                <a:latin typeface="+mn-lt"/>
                <a:ea typeface="+mn-ea"/>
                <a:cs typeface="+mn-cs"/>
              </a:rPr>
              <a:t>Es gibt Situationen, in denen man nur 15 Minuten für das Mittagessen zur Verfügung hat. Während Ihre Kollegen sich mit Kaffee und Plätzchen begnügen, können Sie eine vollwertige Mahlzeit zu sich nehmen und dabei pünktlich zur nächsten Besprechung anwesend sein. Bei gleichem Zeitaufwand werden Sie sich wesentlich gestärkter fühlen!</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Ein wichtiges Detail: Die Suppe kann in Ihrem Fach oder im Regal der Büroküche ständig gelagert werden, sie ist lange haltbar und muss nicht im Kühlschrank aufbewahrt werden (im Gegensatz zu Mahlzeiten, die von zu Hause mitgebracht werden).</a:t>
            </a:r>
          </a:p>
        </p:txBody>
      </p:sp>
      <p:sp>
        <p:nvSpPr>
          <p:cNvPr id="4" name="Номер слайда 3"/>
          <p:cNvSpPr>
            <a:spLocks noGrp="1"/>
          </p:cNvSpPr>
          <p:nvPr>
            <p:ph type="sldNum" sz="quarter" idx="10"/>
          </p:nvPr>
        </p:nvSpPr>
        <p:spPr/>
        <p:txBody>
          <a:bodyPr/>
          <a:lstStyle/>
          <a:p>
            <a:fld id="{3624DC8D-BEC2-D34A-81E1-6AC3BD4AB132}" type="slidenum">
              <a:rPr lang="en-US" smtClean="0"/>
              <a:t>10</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dirty="0">
                <a:solidFill>
                  <a:schemeClr val="tx1"/>
                </a:solidFill>
                <a:effectLst/>
                <a:latin typeface="+mn-lt"/>
                <a:ea typeface="+mn-ea"/>
                <a:cs typeface="+mn-cs"/>
              </a:rPr>
              <a:t>Viele von denen, die Probleme mit dem Magen haben, führen das auf die Studentenzeit zurück: kalte Speisen ohne Getränke, ständiges Naschen, keine vollwertigen warmen Mahlzeiten. Im Laufe der Jahre hat sich die Situation kaum verändert: der „arme Student“ kann es sich nicht jeden Tag leisten, im Café zu essen, und ernährt sich von dem, was gerade da ist. Schön, wenn in Uni-Nähe eine liebe Oma wohnt, die gerne bereit ist, einen Teller heißer Suppe zu servieren. Was aber, wenn die Familie in einer anderen Stadt lebt?</a:t>
            </a:r>
          </a:p>
          <a:p>
            <a:r>
              <a:rPr lang="de-DE" sz="1200" b="0" i="0" kern="1200" dirty="0">
                <a:solidFill>
                  <a:schemeClr val="tx1"/>
                </a:solidFill>
                <a:effectLst/>
                <a:latin typeface="+mn-lt"/>
                <a:ea typeface="+mn-ea"/>
                <a:cs typeface="+mn-cs"/>
              </a:rPr>
              <a:t>Die Alternative heißt Daily Delicious Pilzcremesuppe, die sich innerhalb von 2-3 Minuten zubereiten lässt. Statt Geld für „leere Kalorien“ auszugeben, essen Sie etwas Vernünftiges!</a:t>
            </a:r>
          </a:p>
        </p:txBody>
      </p:sp>
      <p:sp>
        <p:nvSpPr>
          <p:cNvPr id="4" name="Номер слайда 3"/>
          <p:cNvSpPr>
            <a:spLocks noGrp="1"/>
          </p:cNvSpPr>
          <p:nvPr>
            <p:ph type="sldNum" sz="quarter" idx="10"/>
          </p:nvPr>
        </p:nvSpPr>
        <p:spPr/>
        <p:txBody>
          <a:bodyPr/>
          <a:lstStyle/>
          <a:p>
            <a:fld id="{3624DC8D-BEC2-D34A-81E1-6AC3BD4AB132}" type="slidenum">
              <a:rPr lang="en-US" smtClean="0"/>
              <a:t>11</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baseline="0" dirty="0">
                <a:solidFill>
                  <a:schemeClr val="tx1"/>
                </a:solidFill>
                <a:effectLst/>
                <a:latin typeface="+mn-lt"/>
                <a:ea typeface="+mn-ea"/>
                <a:cs typeface="+mn-cs"/>
              </a:rPr>
              <a:t>Alle Sporttreibenden wissen: nach etwa einer halben Stunde intensiven Trainings nimmt der Körper besonders gut Proteine, die wichtigsten „Bausteine“, auf. Daily Delicious Pilzcremesuppe enthält hochwertige pflanzliche und tierische Proteine, die leicht verdaulich sind und für ein dauerhaftes Sättigungsgefühl ohne Völlegefühl sorgen.</a:t>
            </a:r>
          </a:p>
          <a:p>
            <a:endParaRPr lang="de-DE" sz="1200" b="0" i="0" kern="1200" baseline="0" dirty="0">
              <a:solidFill>
                <a:schemeClr val="tx1"/>
              </a:solidFill>
              <a:effectLst/>
              <a:latin typeface="+mn-lt"/>
              <a:ea typeface="+mn-ea"/>
              <a:cs typeface="+mn-cs"/>
            </a:endParaRPr>
          </a:p>
          <a:p>
            <a:r>
              <a:rPr lang="de-DE" sz="1200" b="0" i="0" kern="1200" baseline="0" dirty="0">
                <a:solidFill>
                  <a:schemeClr val="tx1"/>
                </a:solidFill>
                <a:effectLst/>
                <a:latin typeface="+mn-lt"/>
                <a:ea typeface="+mn-ea"/>
                <a:cs typeface="+mn-cs"/>
              </a:rPr>
              <a:t>Essen Sie eine Tasse heißer Pilzcremesuppe eine bis eineinhalb Stunden vor dem Training, um die Ausdauer zu erhöhen, oder auch nach dem Sport, um die Muskeln „zu füttern“.</a:t>
            </a:r>
          </a:p>
          <a:p>
            <a:endParaRPr lang="ru-RU" sz="1200" b="0" baseline="0" dirty="0">
              <a:solidFill>
                <a:srgbClr val="33353A"/>
              </a:solidFill>
              <a:effectLst/>
              <a:latin typeface="Arial"/>
              <a:ea typeface="Times New Roman"/>
            </a:endParaRPr>
          </a:p>
          <a:p>
            <a:r>
              <a:rPr lang="de-DE" sz="1200" b="0" baseline="0" dirty="0">
                <a:solidFill>
                  <a:srgbClr val="33353A"/>
                </a:solidFill>
                <a:effectLst/>
                <a:latin typeface="Arial"/>
                <a:ea typeface="Times New Roman"/>
              </a:rPr>
              <a:t>Die Zubereitung der Suppe ist so einfach, dass Sie es direkt im Fitness-Club machen können: Sie benötigen lediglich einen Becher und einen Kühler!</a:t>
            </a:r>
            <a:endParaRPr lang="ru-RU" sz="1200" b="0" i="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12</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baseline="0" dirty="0">
                <a:solidFill>
                  <a:schemeClr val="tx1"/>
                </a:solidFill>
                <a:effectLst/>
                <a:latin typeface="+mn-lt"/>
                <a:ea typeface="+mn-ea"/>
                <a:cs typeface="+mn-cs"/>
              </a:rPr>
              <a:t>Möchten Sie ein paar Kilo abnehmen oder achten Sie einfach auf Ihr Gewicht? Dann zählen Sie sicherlich Kalorien.</a:t>
            </a:r>
          </a:p>
          <a:p>
            <a:r>
              <a:rPr lang="de-DE" sz="1200" b="0" i="0" kern="1200" baseline="0" dirty="0">
                <a:solidFill>
                  <a:schemeClr val="tx1"/>
                </a:solidFill>
                <a:effectLst/>
                <a:latin typeface="+mn-lt"/>
                <a:ea typeface="+mn-ea"/>
                <a:cs typeface="+mn-cs"/>
              </a:rPr>
              <a:t>Wenn Sie in einem Café essen, werden Sie nie genau wissen, wie viele Kalorien in Ihrem Gericht enthalten sind und wie qualitativ gut die Zutaten sind.</a:t>
            </a:r>
          </a:p>
          <a:p>
            <a:endParaRPr lang="de-DE" sz="1200" b="0" i="0" kern="1200" baseline="0" dirty="0">
              <a:solidFill>
                <a:schemeClr val="tx1"/>
              </a:solidFill>
              <a:effectLst/>
              <a:latin typeface="+mn-lt"/>
              <a:ea typeface="+mn-ea"/>
              <a:cs typeface="+mn-cs"/>
            </a:endParaRPr>
          </a:p>
          <a:p>
            <a:r>
              <a:rPr lang="de-DE" sz="1200" b="0" i="0" kern="1200" baseline="0" dirty="0">
                <a:solidFill>
                  <a:schemeClr val="tx1"/>
                </a:solidFill>
                <a:effectLst/>
                <a:latin typeface="+mn-lt"/>
                <a:ea typeface="+mn-ea"/>
                <a:cs typeface="+mn-cs"/>
              </a:rPr>
              <a:t>Daily Delicious Pilzcremesuppe hat hohen Nährwert und ausgezeichneten Geschmack bei niedrigem Kaloriengehalt. Trotz des angenehmen Sättigungsgefühls können Sie sicher sein – Sie haben nicht zu viel gegessen.</a:t>
            </a:r>
          </a:p>
        </p:txBody>
      </p:sp>
      <p:sp>
        <p:nvSpPr>
          <p:cNvPr id="4" name="Номер слайда 3"/>
          <p:cNvSpPr>
            <a:spLocks noGrp="1"/>
          </p:cNvSpPr>
          <p:nvPr>
            <p:ph type="sldNum" sz="quarter" idx="10"/>
          </p:nvPr>
        </p:nvSpPr>
        <p:spPr/>
        <p:txBody>
          <a:bodyPr/>
          <a:lstStyle/>
          <a:p>
            <a:fld id="{3624DC8D-BEC2-D34A-81E1-6AC3BD4AB132}" type="slidenum">
              <a:rPr lang="en-US" smtClean="0"/>
              <a:t>13</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baseline="0" dirty="0">
                <a:solidFill>
                  <a:schemeClr val="tx1"/>
                </a:solidFill>
                <a:effectLst/>
                <a:latin typeface="+mn-lt"/>
                <a:ea typeface="+mn-ea"/>
                <a:cs typeface="+mn-cs"/>
              </a:rPr>
              <a:t>Für unterwegs nehmen wir oft nicht die gesündeste Verpflegung mit  - zum Beispiel schnelle Nudelgerichte mit vielen künstlichen Zusatzstoffen. Sie werden schnell und einfach zubereitet und unterwegs ist das sehr wichtig.</a:t>
            </a:r>
          </a:p>
          <a:p>
            <a:endParaRPr lang="de-DE" sz="1200" b="0" i="0" kern="1200" baseline="0" dirty="0">
              <a:solidFill>
                <a:schemeClr val="tx1"/>
              </a:solidFill>
              <a:effectLst/>
              <a:latin typeface="+mn-lt"/>
              <a:ea typeface="+mn-ea"/>
              <a:cs typeface="+mn-cs"/>
            </a:endParaRPr>
          </a:p>
          <a:p>
            <a:r>
              <a:rPr lang="de-DE" sz="1200" b="0" i="0" kern="1200" baseline="0" dirty="0">
                <a:solidFill>
                  <a:schemeClr val="tx1"/>
                </a:solidFill>
                <a:effectLst/>
                <a:latin typeface="+mn-lt"/>
                <a:ea typeface="+mn-ea"/>
                <a:cs typeface="+mn-cs"/>
              </a:rPr>
              <a:t>Die Pilzcremesuppe mit Steinpilzen ist genauso einfach und schnell zuzubereiten. Sie brauchen lediglich einen Becher und ein Glas kochendes Wasser. Ein wichtiger Unterschied: Sie erhalten eine leckere und gesunde Mahlzeit in Restaurantqualität und nicht ein fragwürdiges Gericht, dessen Geruch Ihre Mitreisenden stören könnte. </a:t>
            </a:r>
          </a:p>
          <a:p>
            <a:endParaRPr lang="de-DE" sz="1200" b="0" i="0" kern="1200" baseline="0" dirty="0">
              <a:solidFill>
                <a:schemeClr val="tx1"/>
              </a:solidFill>
              <a:effectLst/>
              <a:latin typeface="+mn-lt"/>
              <a:ea typeface="+mn-ea"/>
              <a:cs typeface="+mn-cs"/>
            </a:endParaRPr>
          </a:p>
          <a:p>
            <a:r>
              <a:rPr lang="de-DE" sz="1200" b="0" i="0" kern="1200" baseline="0" dirty="0">
                <a:solidFill>
                  <a:schemeClr val="tx1"/>
                </a:solidFill>
                <a:effectLst/>
                <a:latin typeface="+mn-lt"/>
                <a:ea typeface="+mn-ea"/>
                <a:cs typeface="+mn-cs"/>
              </a:rPr>
              <a:t>Daily Delicious Suppe ist eine gute Wahl für die Reise: sie lässt sich einfach zubereiten ob im Hotel, Hostel oder sogar auf einer Wanderung.</a:t>
            </a:r>
          </a:p>
          <a:p>
            <a:r>
              <a:rPr lang="de-DE" sz="1200" b="0" i="0" kern="1200" baseline="0" dirty="0">
                <a:solidFill>
                  <a:schemeClr val="tx1"/>
                </a:solidFill>
                <a:effectLst/>
                <a:latin typeface="+mn-lt"/>
                <a:ea typeface="+mn-ea"/>
                <a:cs typeface="+mn-cs"/>
              </a:rPr>
              <a:t>Ideal für Touristen, LKW-Fahrer, Geschäftsreisende.</a:t>
            </a:r>
          </a:p>
        </p:txBody>
      </p:sp>
      <p:sp>
        <p:nvSpPr>
          <p:cNvPr id="4" name="Номер слайда 3"/>
          <p:cNvSpPr>
            <a:spLocks noGrp="1"/>
          </p:cNvSpPr>
          <p:nvPr>
            <p:ph type="sldNum" sz="quarter" idx="10"/>
          </p:nvPr>
        </p:nvSpPr>
        <p:spPr/>
        <p:txBody>
          <a:bodyPr/>
          <a:lstStyle/>
          <a:p>
            <a:fld id="{3624DC8D-BEC2-D34A-81E1-6AC3BD4AB132}" type="slidenum">
              <a:rPr lang="en-US" smtClean="0"/>
              <a:t>14</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kern="1200" baseline="0" dirty="0">
                <a:solidFill>
                  <a:schemeClr val="tx1"/>
                </a:solidFill>
                <a:effectLst/>
                <a:latin typeface="+mn-lt"/>
                <a:ea typeface="+mn-ea"/>
                <a:cs typeface="+mn-cs"/>
              </a:rPr>
              <a:t>Haben Sie eine verantwortungsvolle Position, die ständige Präsenz am Arbeitsplatz erfordert? Disponenten, Call-Center-Mitarbeiter, Ärzte im Bereitschaftsdienst, Support-Mitarbeiter, persönliche Assistenten dürfen oft nur wenige Minuten am Platz fehlen.</a:t>
            </a:r>
          </a:p>
          <a:p>
            <a:r>
              <a:rPr lang="de-DE" sz="1200" b="0" i="0" kern="1200" baseline="0" dirty="0">
                <a:solidFill>
                  <a:schemeClr val="tx1"/>
                </a:solidFill>
                <a:effectLst/>
                <a:latin typeface="+mn-lt"/>
                <a:ea typeface="+mn-ea"/>
                <a:cs typeface="+mn-cs"/>
              </a:rPr>
              <a:t>Darüber hinaus, hat jeder von uns schon mal pausenlos durchgearbeitet und vollwertige Mahlzeiten durch Snacks ersetzt ...</a:t>
            </a:r>
          </a:p>
          <a:p>
            <a:r>
              <a:rPr lang="de-DE" sz="1200" b="0" i="0" kern="1200" baseline="0" dirty="0">
                <a:solidFill>
                  <a:schemeClr val="tx1"/>
                </a:solidFill>
                <a:effectLst/>
                <a:latin typeface="+mn-lt"/>
                <a:ea typeface="+mn-ea"/>
                <a:cs typeface="+mn-cs"/>
              </a:rPr>
              <a:t>Die gesunde Lösung im Notfall: eine Tasse Daily Delicious Pilzcremesuppe, die nur in wenigen Minuten in einem einfachem Becher zubereitet wird.</a:t>
            </a:r>
          </a:p>
        </p:txBody>
      </p:sp>
      <p:sp>
        <p:nvSpPr>
          <p:cNvPr id="4" name="Номер слайда 3"/>
          <p:cNvSpPr>
            <a:spLocks noGrp="1"/>
          </p:cNvSpPr>
          <p:nvPr>
            <p:ph type="sldNum" sz="quarter" idx="10"/>
          </p:nvPr>
        </p:nvSpPr>
        <p:spPr/>
        <p:txBody>
          <a:bodyPr/>
          <a:lstStyle/>
          <a:p>
            <a:fld id="{3624DC8D-BEC2-D34A-81E1-6AC3BD4AB132}" type="slidenum">
              <a:rPr lang="en-US" smtClean="0"/>
              <a:t>15</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Daily Delicious Pilzcremesuppe ist eine gute Lösung für unterschiedliche Menschen in verschiedensten Situationen.</a:t>
            </a:r>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16</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Geben Sie 2 Löffel Trockenpulver in eine Schüssel, geben Sie 210 ml kochendes Wasser dazu, gut umrühren und 2 Minuten ziehen lassen...</a:t>
            </a:r>
          </a:p>
          <a:p>
            <a:endParaRPr lang="de-DE" dirty="0"/>
          </a:p>
          <a:p>
            <a:r>
              <a:rPr lang="de-DE" dirty="0"/>
              <a:t>Eine herrliche Pilzsuppe ist fertig!</a:t>
            </a:r>
          </a:p>
          <a:p>
            <a:endParaRPr lang="de-DE" dirty="0"/>
          </a:p>
          <a:p>
            <a:r>
              <a:rPr lang="de-DE" b="1" dirty="0"/>
              <a:t>Schnell, lecker, praktisch und vor allem gesund.</a:t>
            </a:r>
          </a:p>
        </p:txBody>
      </p:sp>
      <p:sp>
        <p:nvSpPr>
          <p:cNvPr id="4" name="Номер слайда 3"/>
          <p:cNvSpPr>
            <a:spLocks noGrp="1"/>
          </p:cNvSpPr>
          <p:nvPr>
            <p:ph type="sldNum" sz="quarter" idx="10"/>
          </p:nvPr>
        </p:nvSpPr>
        <p:spPr/>
        <p:txBody>
          <a:bodyPr/>
          <a:lstStyle/>
          <a:p>
            <a:fld id="{3624DC8D-BEC2-D34A-81E1-6AC3BD4AB132}" type="slidenum">
              <a:rPr lang="en-US" smtClean="0"/>
              <a:t>17</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baseline="0" dirty="0">
                <a:solidFill>
                  <a:srgbClr val="FF0000"/>
                </a:solidFill>
              </a:rPr>
              <a:t>Daily Delicious Pilzcremesuppe mit Steinpilzen!</a:t>
            </a:r>
          </a:p>
          <a:p>
            <a:r>
              <a:rPr lang="de-DE" baseline="0" dirty="0">
                <a:solidFill>
                  <a:srgbClr val="FF0000"/>
                </a:solidFill>
              </a:rPr>
              <a:t>Ein zeitgemäßes, sättigendes, leckeres Gericht der neuen Generation!</a:t>
            </a:r>
          </a:p>
        </p:txBody>
      </p:sp>
      <p:sp>
        <p:nvSpPr>
          <p:cNvPr id="4" name="Номер слайда 3"/>
          <p:cNvSpPr>
            <a:spLocks noGrp="1"/>
          </p:cNvSpPr>
          <p:nvPr>
            <p:ph type="sldNum" sz="quarter" idx="10"/>
          </p:nvPr>
        </p:nvSpPr>
        <p:spPr/>
        <p:txBody>
          <a:bodyPr/>
          <a:lstStyle/>
          <a:p>
            <a:fld id="{3624DC8D-BEC2-D34A-81E1-6AC3BD4AB132}" type="slidenum">
              <a:rPr lang="en-US" smtClean="0"/>
              <a:t>18</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b="1" baseline="0" dirty="0"/>
              <a:t>Nur hochwertige natürliche Zutaten!</a:t>
            </a:r>
          </a:p>
          <a:p>
            <a:r>
              <a:rPr lang="de-DE" baseline="0" dirty="0"/>
              <a:t>Die Grundlage der Pilzcremesuppe sind Öko-Pilze, Trockenmilch und Sahne.</a:t>
            </a:r>
          </a:p>
        </p:txBody>
      </p:sp>
      <p:sp>
        <p:nvSpPr>
          <p:cNvPr id="4" name="Номер слайда 3"/>
          <p:cNvSpPr>
            <a:spLocks noGrp="1"/>
          </p:cNvSpPr>
          <p:nvPr>
            <p:ph type="sldNum" sz="quarter" idx="10"/>
          </p:nvPr>
        </p:nvSpPr>
        <p:spPr/>
        <p:txBody>
          <a:bodyPr/>
          <a:lstStyle/>
          <a:p>
            <a:fld id="{3624DC8D-BEC2-D34A-81E1-6AC3BD4AB132}" type="slidenum">
              <a:rPr lang="en-US" smtClean="0"/>
              <a:t>19</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Die älteste und einfachste Suppe war eine Brühe aus Knochen, der die Menschen nach und nach Gewürze, Kräuter und Gemüse beigaben. Heute können wir eine reiche Auswahl an Suppen genießen, darunter die französische Zwiebelsuppe mit Toast und Käse, die würzige thailändische Tom-Yam Suppe mit Kokosmilch, die Misosuppe aus Japan und die vietnamesische Nudelsuppe Pho.</a:t>
            </a:r>
            <a:endParaRPr lang="ru-RU" baseline="0" dirty="0"/>
          </a:p>
        </p:txBody>
      </p:sp>
      <p:sp>
        <p:nvSpPr>
          <p:cNvPr id="4" name="Номер слайда 3"/>
          <p:cNvSpPr>
            <a:spLocks noGrp="1"/>
          </p:cNvSpPr>
          <p:nvPr>
            <p:ph type="sldNum" sz="quarter" idx="10"/>
          </p:nvPr>
        </p:nvSpPr>
        <p:spPr/>
        <p:txBody>
          <a:bodyPr/>
          <a:lstStyle/>
          <a:p>
            <a:fld id="{3624DC8D-BEC2-D34A-81E1-6AC3BD4AB132}" type="slidenum">
              <a:rPr lang="en-US" smtClean="0"/>
              <a:t>2</a:t>
            </a:fld>
            <a:endParaRPr lang="en-US" dirty="0"/>
          </a:p>
        </p:txBody>
      </p:sp>
    </p:spTree>
    <p:extLst>
      <p:ext uri="{BB962C8B-B14F-4D97-AF65-F5344CB8AC3E}">
        <p14:creationId xmlns:p14="http://schemas.microsoft.com/office/powerpoint/2010/main" val="1462668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u="sng" kern="1200" dirty="0">
                <a:solidFill>
                  <a:schemeClr val="tx1"/>
                </a:solidFill>
                <a:effectLst/>
                <a:latin typeface="+mn-lt"/>
                <a:ea typeface="+mn-ea"/>
                <a:cs typeface="+mn-cs"/>
              </a:rPr>
              <a:t>Daily Delicious Steinpilzcremesuppe</a:t>
            </a:r>
            <a:r>
              <a:rPr lang="de-DE" sz="1200" b="0" i="0" u="none" kern="1200" dirty="0">
                <a:solidFill>
                  <a:schemeClr val="tx1"/>
                </a:solidFill>
                <a:effectLst/>
                <a:latin typeface="+mn-lt"/>
                <a:ea typeface="+mn-ea"/>
                <a:cs typeface="+mn-cs"/>
              </a:rPr>
              <a:t> </a:t>
            </a:r>
            <a:r>
              <a:rPr lang="de-DE" sz="1200" b="0" i="0" kern="1200" dirty="0">
                <a:solidFill>
                  <a:schemeClr val="tx1"/>
                </a:solidFill>
                <a:effectLst/>
                <a:latin typeface="+mn-lt"/>
                <a:ea typeface="+mn-ea"/>
                <a:cs typeface="+mn-cs"/>
              </a:rPr>
              <a:t>ist eine gesunde Zwischenmahlzeit und eine vollwertige Mahlzeit zugleich!</a:t>
            </a:r>
          </a:p>
          <a:p>
            <a:r>
              <a:rPr lang="de-DE" sz="1200" b="0" i="0" kern="1200" dirty="0">
                <a:solidFill>
                  <a:schemeClr val="tx1"/>
                </a:solidFill>
                <a:effectLst/>
                <a:latin typeface="+mn-lt"/>
                <a:ea typeface="+mn-ea"/>
                <a:cs typeface="+mn-cs"/>
              </a:rPr>
              <a:t>Fühlen Sie sich zu 100% wohl! Und nicht zu vergessen: die Suppe ist obendrein noch lecker! Diese Suppe ist eine </a:t>
            </a:r>
            <a:r>
              <a:rPr lang="de-DE" sz="1200" b="0" i="0" u="sng" kern="1200" dirty="0">
                <a:solidFill>
                  <a:schemeClr val="tx1"/>
                </a:solidFill>
                <a:effectLst/>
                <a:latin typeface="+mn-lt"/>
                <a:ea typeface="+mn-ea"/>
                <a:cs typeface="+mn-cs"/>
              </a:rPr>
              <a:t>gute Proteinquelle</a:t>
            </a:r>
            <a:r>
              <a:rPr lang="de-DE" sz="1200" b="0" i="0" kern="1200" dirty="0">
                <a:solidFill>
                  <a:schemeClr val="tx1"/>
                </a:solidFill>
                <a:effectLst/>
                <a:latin typeface="+mn-lt"/>
                <a:ea typeface="+mn-ea"/>
                <a:cs typeface="+mn-cs"/>
              </a:rPr>
              <a:t>, sättigt dementsprechend gut und das Sättigungsgefühl hält lange an. Sie werden nicht so schnell wieder Hunger bekommen, und dies ist besonders dann wichtig, wenn man nicht genügend Zeit für eine Zwischenmahlzeit auf der Arbeit hat oder einfach abnehmen möchte.</a:t>
            </a:r>
          </a:p>
          <a:p>
            <a:endParaRPr lang="de-DE" sz="1200" b="0" i="0" kern="1200" dirty="0">
              <a:solidFill>
                <a:schemeClr val="tx1"/>
              </a:solidFill>
              <a:effectLst/>
              <a:latin typeface="+mn-lt"/>
              <a:ea typeface="+mn-ea"/>
              <a:cs typeface="+mn-cs"/>
            </a:endParaRPr>
          </a:p>
          <a:p>
            <a:r>
              <a:rPr lang="de-DE" sz="1200" b="0" i="0" kern="1200" dirty="0">
                <a:solidFill>
                  <a:schemeClr val="tx1"/>
                </a:solidFill>
                <a:effectLst/>
                <a:latin typeface="+mn-lt"/>
                <a:ea typeface="+mn-ea"/>
                <a:cs typeface="+mn-cs"/>
              </a:rPr>
              <a:t>Die Suppe stillt den Hunger und lädt Sie </a:t>
            </a:r>
            <a:r>
              <a:rPr lang="de-DE" sz="1200" b="0" i="0" u="sng" kern="1200" dirty="0">
                <a:solidFill>
                  <a:schemeClr val="tx1"/>
                </a:solidFill>
                <a:effectLst/>
                <a:latin typeface="+mn-lt"/>
                <a:ea typeface="+mn-ea"/>
                <a:cs typeface="+mn-cs"/>
              </a:rPr>
              <a:t>für eine lange Zeit </a:t>
            </a:r>
            <a:r>
              <a:rPr lang="de-DE" sz="1200" b="0" i="0" kern="1200" dirty="0">
                <a:solidFill>
                  <a:schemeClr val="tx1"/>
                </a:solidFill>
                <a:effectLst/>
                <a:latin typeface="+mn-lt"/>
                <a:ea typeface="+mn-ea"/>
                <a:cs typeface="+mn-cs"/>
              </a:rPr>
              <a:t>mit Energie auf.</a:t>
            </a:r>
          </a:p>
        </p:txBody>
      </p:sp>
      <p:sp>
        <p:nvSpPr>
          <p:cNvPr id="4" name="Номер слайда 3"/>
          <p:cNvSpPr>
            <a:spLocks noGrp="1"/>
          </p:cNvSpPr>
          <p:nvPr>
            <p:ph type="sldNum" sz="quarter" idx="10"/>
          </p:nvPr>
        </p:nvSpPr>
        <p:spPr/>
        <p:txBody>
          <a:bodyPr/>
          <a:lstStyle/>
          <a:p>
            <a:fld id="{3624DC8D-BEC2-D34A-81E1-6AC3BD4AB132}" type="slidenum">
              <a:rPr lang="en-US" smtClean="0"/>
              <a:t>20</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b="0" i="0" u="none" kern="1200" dirty="0">
                <a:solidFill>
                  <a:schemeClr val="tx1"/>
                </a:solidFill>
                <a:effectLst/>
                <a:latin typeface="+mn-lt"/>
                <a:ea typeface="+mn-ea"/>
                <a:cs typeface="+mn-cs"/>
              </a:rPr>
              <a:t>Daily Delicious Steinpilzcremesuppe eignet sich bestens, um Hunger zu stillen und sich sowohl zu Hause als auch auf der Arbeit zu stärken.</a:t>
            </a:r>
          </a:p>
          <a:p>
            <a:endParaRPr lang="de-DE" sz="1200" b="0" i="0" u="none" kern="1200" dirty="0">
              <a:solidFill>
                <a:schemeClr val="tx1"/>
              </a:solidFill>
              <a:effectLst/>
              <a:latin typeface="+mn-lt"/>
              <a:ea typeface="+mn-ea"/>
              <a:cs typeface="+mn-cs"/>
            </a:endParaRPr>
          </a:p>
          <a:p>
            <a:r>
              <a:rPr lang="de-DE" sz="1200" b="0" i="0" u="none" kern="1200" dirty="0">
                <a:solidFill>
                  <a:schemeClr val="tx1"/>
                </a:solidFill>
                <a:effectLst/>
                <a:latin typeface="+mn-lt"/>
                <a:ea typeface="+mn-ea"/>
                <a:cs typeface="+mn-cs"/>
              </a:rPr>
              <a:t>Die Zubereitung bereitet keinerlei Schwierigkeiten, auch Kindern und älteren Familienmitgliedern nicht.</a:t>
            </a:r>
          </a:p>
        </p:txBody>
      </p:sp>
      <p:sp>
        <p:nvSpPr>
          <p:cNvPr id="4" name="Номер слайда 3"/>
          <p:cNvSpPr>
            <a:spLocks noGrp="1"/>
          </p:cNvSpPr>
          <p:nvPr>
            <p:ph type="sldNum" sz="quarter" idx="10"/>
          </p:nvPr>
        </p:nvSpPr>
        <p:spPr/>
        <p:txBody>
          <a:bodyPr/>
          <a:lstStyle/>
          <a:p>
            <a:fld id="{3624DC8D-BEC2-D34A-81E1-6AC3BD4AB132}" type="slidenum">
              <a:rPr lang="en-US" smtClean="0"/>
              <a:t>21</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200" kern="1200" dirty="0">
                <a:solidFill>
                  <a:schemeClr val="tx1"/>
                </a:solidFill>
                <a:effectLst/>
                <a:latin typeface="+mn-lt"/>
                <a:ea typeface="+mn-ea"/>
                <a:cs typeface="+mn-cs"/>
              </a:rPr>
              <a:t>Daily Delicious Steinpilzcremesuppe ist ein Produkt, auf das bereits alle gewartet haben, die lecker essen möchten und dabei immer an ihre Gesundheit denken.</a:t>
            </a:r>
          </a:p>
          <a:p>
            <a:endParaRPr lang="de-DE"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Darunter sind Büroangestellte, Produktionsmitarbeiter, Sportler und Trainer, Fahrer, Security Mitarbeiter, Ärzte, Lehrer und Studenten, Reisende, ältere Menschen und einfach alle Anhänger des gesunden Lebensstils. Sie alle werden die Vorteile des neuen Produkts zu schätzen wissen.</a:t>
            </a:r>
          </a:p>
        </p:txBody>
      </p:sp>
      <p:sp>
        <p:nvSpPr>
          <p:cNvPr id="4" name="Номер слайда 3"/>
          <p:cNvSpPr>
            <a:spLocks noGrp="1"/>
          </p:cNvSpPr>
          <p:nvPr>
            <p:ph type="sldNum" sz="quarter" idx="10"/>
          </p:nvPr>
        </p:nvSpPr>
        <p:spPr/>
        <p:txBody>
          <a:bodyPr/>
          <a:lstStyle/>
          <a:p>
            <a:fld id="{3624DC8D-BEC2-D34A-81E1-6AC3BD4AB132}" type="slidenum">
              <a:rPr lang="en-US" smtClean="0"/>
              <a:t>22</a:t>
            </a:fld>
            <a:endParaRPr lang="en-US" dirty="0"/>
          </a:p>
        </p:txBody>
      </p:sp>
    </p:spTree>
    <p:extLst>
      <p:ext uri="{BB962C8B-B14F-4D97-AF65-F5344CB8AC3E}">
        <p14:creationId xmlns:p14="http://schemas.microsoft.com/office/powerpoint/2010/main" val="402862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23</a:t>
            </a:fld>
            <a:endParaRPr lang="en-US" dirty="0"/>
          </a:p>
        </p:txBody>
      </p:sp>
    </p:spTree>
    <p:extLst>
      <p:ext uri="{BB962C8B-B14F-4D97-AF65-F5344CB8AC3E}">
        <p14:creationId xmlns:p14="http://schemas.microsoft.com/office/powerpoint/2010/main" val="1826313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Alle Suppen können in zwei Arten unterteilt werden: dicke und kräftige Cremesuppen und klare Suppen wie Brühe mit Gemüse, Fleisch oder Fisch. Die Cremesuppe erinnert an Kartoffelpüree, sie ist sättigender und eine perfekte Wahl für alle, auch für Kinder und ältere Menschen. Bei der Zubereitung werden die Zutaten (Gemüse, Pilze, Kartoffeln u.a.) püriert, bis eine cremeähnliche Konsistenz entsteht, oft wird noch Mehl oder Sahne hinzugegeben.</a:t>
            </a:r>
            <a:endParaRPr lang="ru-RU" dirty="0"/>
          </a:p>
        </p:txBody>
      </p:sp>
      <p:sp>
        <p:nvSpPr>
          <p:cNvPr id="4" name="Номер слайда 3"/>
          <p:cNvSpPr>
            <a:spLocks noGrp="1"/>
          </p:cNvSpPr>
          <p:nvPr>
            <p:ph type="sldNum" sz="quarter" idx="10"/>
          </p:nvPr>
        </p:nvSpPr>
        <p:spPr/>
        <p:txBody>
          <a:bodyPr/>
          <a:lstStyle/>
          <a:p>
            <a:fld id="{3624DC8D-BEC2-D34A-81E1-6AC3BD4AB132}" type="slidenum">
              <a:rPr lang="en-US" smtClean="0"/>
              <a:t>3</a:t>
            </a:fld>
            <a:endParaRPr lang="en-US" dirty="0"/>
          </a:p>
        </p:txBody>
      </p:sp>
    </p:spTree>
    <p:extLst>
      <p:ext uri="{BB962C8B-B14F-4D97-AF65-F5344CB8AC3E}">
        <p14:creationId xmlns:p14="http://schemas.microsoft.com/office/powerpoint/2010/main" val="1462668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sz="1000" dirty="0"/>
              <a:t>Die beliebteste Cremesuppe ist wohl die Pilzcremesuppe. Außer Pilzen werden der Suppe Mehl, Hühner- oder Rinderbrühe, Sahne, Zwiebeln, Butter, Kräuter und andere Zutaten hinzugegeben. Diese Suppe ist cremig und reichhaltig und stillt schnell den Hunger, ohne den Körper mit Kalorien zu überlasten.</a:t>
            </a:r>
            <a:endParaRPr lang="ru-RU" sz="1000" dirty="0"/>
          </a:p>
        </p:txBody>
      </p:sp>
      <p:sp>
        <p:nvSpPr>
          <p:cNvPr id="4" name="Номер слайда 3"/>
          <p:cNvSpPr>
            <a:spLocks noGrp="1"/>
          </p:cNvSpPr>
          <p:nvPr>
            <p:ph type="sldNum" sz="quarter" idx="10"/>
          </p:nvPr>
        </p:nvSpPr>
        <p:spPr/>
        <p:txBody>
          <a:bodyPr/>
          <a:lstStyle/>
          <a:p>
            <a:fld id="{3624DC8D-BEC2-D34A-81E1-6AC3BD4AB132}" type="slidenum">
              <a:rPr lang="en-US" smtClean="0"/>
              <a:t>4</a:t>
            </a:fld>
            <a:endParaRPr lang="en-US" dirty="0"/>
          </a:p>
        </p:txBody>
      </p:sp>
    </p:spTree>
    <p:extLst>
      <p:ext uri="{BB962C8B-B14F-4D97-AF65-F5344CB8AC3E}">
        <p14:creationId xmlns:p14="http://schemas.microsoft.com/office/powerpoint/2010/main" val="194662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baseline="0" dirty="0"/>
              <a:t>Bei der Zubereitung der Daily Delicious Steinpilzcremesuppe verwendet man Sahne sowie ausgewählte Champignons und Steinpilze. Dank moderner Zubereitungs- und Lagerungsverfahren (frisch gesammelte Pilze werden vakuumgetrocknet) bleibt ein Maximum an gesunden Nährstoffen erhalten.</a:t>
            </a:r>
          </a:p>
          <a:p>
            <a:endParaRPr lang="de-DE" baseline="0" dirty="0"/>
          </a:p>
          <a:p>
            <a:r>
              <a:rPr lang="de-DE" baseline="0" dirty="0"/>
              <a:t>Interessant ist: Während Champignons auf der ganzen Welt in speziellen Gewächshäusern angebaut werden, wachsen die äußerst anspruchsvollen Steinpilze langsam, deshalb ist der Anbau von Steinpilzen nicht rentabel. Dadurch bleibt der „König der Pilze“ in vielen Ländern eine recht teure Delikatesse.</a:t>
            </a:r>
          </a:p>
          <a:p>
            <a:r>
              <a:rPr lang="de-DE" baseline="0" dirty="0"/>
              <a:t>Dennoch ist diese wertvolle Pilzart auch in der Daily Delicious Pilzcremesuppe enthalten!</a:t>
            </a:r>
          </a:p>
        </p:txBody>
      </p:sp>
      <p:sp>
        <p:nvSpPr>
          <p:cNvPr id="4" name="Номер слайда 3"/>
          <p:cNvSpPr>
            <a:spLocks noGrp="1"/>
          </p:cNvSpPr>
          <p:nvPr>
            <p:ph type="sldNum" sz="quarter" idx="10"/>
          </p:nvPr>
        </p:nvSpPr>
        <p:spPr/>
        <p:txBody>
          <a:bodyPr/>
          <a:lstStyle/>
          <a:p>
            <a:fld id="{3624DC8D-BEC2-D34A-81E1-6AC3BD4AB132}" type="slidenum">
              <a:rPr lang="en-US" smtClean="0"/>
              <a:t>5</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baseline="0" dirty="0"/>
              <a:t>Für die Zubereitung der Daily Delicious Pilzcremesuppe mit Steinpilzen wird natürliche (keine pflanzliche!) Sahne verwendet. Dank schonender Behandlung behält das Sahnepulver seine gesunden Nährstoffe und seinen natürlichen Geschmack in der Suppe.</a:t>
            </a:r>
            <a:endParaRPr lang="ru-RU" baseline="0" dirty="0"/>
          </a:p>
        </p:txBody>
      </p:sp>
      <p:sp>
        <p:nvSpPr>
          <p:cNvPr id="4" name="Номер слайда 3"/>
          <p:cNvSpPr>
            <a:spLocks noGrp="1"/>
          </p:cNvSpPr>
          <p:nvPr>
            <p:ph type="sldNum" sz="quarter" idx="10"/>
          </p:nvPr>
        </p:nvSpPr>
        <p:spPr/>
        <p:txBody>
          <a:bodyPr/>
          <a:lstStyle/>
          <a:p>
            <a:fld id="{3624DC8D-BEC2-D34A-81E1-6AC3BD4AB132}" type="slidenum">
              <a:rPr lang="en-US" smtClean="0"/>
              <a:t>6</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Es ist nicht besonders schwer, eine Pilzcremesuppe zu kochen, allerdings müssen Sie:</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1) Zutaten einkaufen</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2) Zutaten waschen und schneiden (einschließlich der Zwiebeln!) </a:t>
            </a:r>
            <a:br>
              <a:rPr lang="de-DE" sz="1200" kern="1200" dirty="0">
                <a:solidFill>
                  <a:schemeClr val="tx1"/>
                </a:solidFill>
                <a:effectLst/>
                <a:latin typeface="+mn-lt"/>
                <a:ea typeface="+mn-ea"/>
                <a:cs typeface="+mn-cs"/>
              </a:rPr>
            </a:br>
            <a:r>
              <a:rPr lang="de-DE" sz="1200" kern="1200" dirty="0">
                <a:solidFill>
                  <a:schemeClr val="tx1"/>
                </a:solidFill>
                <a:effectLst/>
                <a:latin typeface="+mn-lt"/>
                <a:ea typeface="+mn-ea"/>
                <a:cs typeface="+mn-cs"/>
              </a:rPr>
              <a:t>3) Topf und Pfanne nach Gebrauch waschen sowie Pürierstab säubern und Küche aufräumen</a:t>
            </a: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4) 45 - 60 Minuten freier Zeit für Zubereitung</a:t>
            </a:r>
          </a:p>
          <a:p>
            <a:pPr marL="0" marR="0" indent="0" algn="l" defTabSz="457200" rtl="0" eaLnBrk="1" fontAlgn="auto" latinLnBrk="0" hangingPunct="1">
              <a:lnSpc>
                <a:spcPct val="100000"/>
              </a:lnSpc>
              <a:spcBef>
                <a:spcPts val="0"/>
              </a:spcBef>
              <a:spcAft>
                <a:spcPts val="0"/>
              </a:spcAft>
              <a:buClrTx/>
              <a:buSzTx/>
              <a:buFontTx/>
              <a:buNone/>
              <a:tabLst/>
              <a:defRPr/>
            </a:pPr>
            <a:endParaRPr lang="de-DE"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Haben Sie eine Stunde übrig? Möchten Sie diese Stunde in der Küche verbringen? Oder möchten Sie lieber einen Film anschauen, mit den Kindern spielen oder Sport treiben?</a:t>
            </a:r>
          </a:p>
        </p:txBody>
      </p:sp>
      <p:sp>
        <p:nvSpPr>
          <p:cNvPr id="4" name="Номер слайда 3"/>
          <p:cNvSpPr>
            <a:spLocks noGrp="1"/>
          </p:cNvSpPr>
          <p:nvPr>
            <p:ph type="sldNum" sz="quarter" idx="10"/>
          </p:nvPr>
        </p:nvSpPr>
        <p:spPr/>
        <p:txBody>
          <a:bodyPr/>
          <a:lstStyle/>
          <a:p>
            <a:fld id="{3624DC8D-BEC2-D34A-81E1-6AC3BD4AB132}" type="slidenum">
              <a:rPr lang="en-US" smtClean="0"/>
              <a:t>7</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kern="1200" dirty="0">
                <a:solidFill>
                  <a:schemeClr val="tx1"/>
                </a:solidFill>
                <a:effectLst/>
                <a:latin typeface="+mn-lt"/>
                <a:ea typeface="+mn-ea"/>
                <a:cs typeface="+mn-cs"/>
              </a:rPr>
              <a:t>Die meisten Suppen sind fettarm. Sie sind eine gute Wahl für alle, die auf minimales Fettgleichgewicht in der Ernährung achten.</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3624DC8D-BEC2-D34A-81E1-6AC3BD4AB132}" type="slidenum">
              <a:rPr lang="en-US" smtClean="0"/>
              <a:t>8</a:t>
            </a:fld>
            <a:endParaRPr lang="en-US" dirty="0"/>
          </a:p>
        </p:txBody>
      </p:sp>
    </p:spTree>
    <p:extLst>
      <p:ext uri="{BB962C8B-B14F-4D97-AF65-F5344CB8AC3E}">
        <p14:creationId xmlns:p14="http://schemas.microsoft.com/office/powerpoint/2010/main" val="4188499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de-DE" dirty="0"/>
              <a:t>Wenn Sie viel freie Zeit haben, können Sie sich leisten, knapp eine Stunde zu kochen. </a:t>
            </a:r>
          </a:p>
          <a:p>
            <a:r>
              <a:rPr lang="de-DE" dirty="0"/>
              <a:t>Aber es gibt viele Situationen, in denen Zeit das wertvollste Ressource ist, und keine Zeit für Einkaufen und Kochen da ist ...</a:t>
            </a:r>
          </a:p>
        </p:txBody>
      </p:sp>
      <p:sp>
        <p:nvSpPr>
          <p:cNvPr id="4" name="Номер слайда 3"/>
          <p:cNvSpPr>
            <a:spLocks noGrp="1"/>
          </p:cNvSpPr>
          <p:nvPr>
            <p:ph type="sldNum" sz="quarter" idx="10"/>
          </p:nvPr>
        </p:nvSpPr>
        <p:spPr/>
        <p:txBody>
          <a:bodyPr/>
          <a:lstStyle/>
          <a:p>
            <a:fld id="{3624DC8D-BEC2-D34A-81E1-6AC3BD4AB132}" type="slidenum">
              <a:rPr lang="en-US" smtClean="0"/>
              <a:t>9</a:t>
            </a:fld>
            <a:endParaRPr lang="en-US" dirty="0"/>
          </a:p>
        </p:txBody>
      </p:sp>
    </p:spTree>
    <p:extLst>
      <p:ext uri="{BB962C8B-B14F-4D97-AF65-F5344CB8AC3E}">
        <p14:creationId xmlns:p14="http://schemas.microsoft.com/office/powerpoint/2010/main" val="4028621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97819"/>
            <a:ext cx="7772400" cy="1102519"/>
          </a:xfrm>
        </p:spPr>
        <p:txBody>
          <a:bodyPr>
            <a:normAutofit/>
          </a:bodyPr>
          <a:lstStyle>
            <a:lvl1pPr algn="ctr">
              <a:defRPr sz="3200"/>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normAutofit/>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8" name="Slide Number Placeholder 7"/>
          <p:cNvSpPr>
            <a:spLocks noGrp="1"/>
          </p:cNvSpPr>
          <p:nvPr>
            <p:ph type="sldNum" sz="quarter" idx="11"/>
          </p:nvPr>
        </p:nvSpPr>
        <p:spPr/>
        <p:txBody>
          <a:bodyPr/>
          <a:lstStyle/>
          <a:p>
            <a:fld id="{D60D1EDE-7116-2443-9BDD-368CE5B37660}" type="slidenum">
              <a:rPr lang="en-US" smtClean="0"/>
              <a:pPr/>
              <a:t>‹#›</a:t>
            </a:fld>
            <a:endParaRPr lang="en-US" dirty="0"/>
          </a:p>
        </p:txBody>
      </p:sp>
      <p:sp>
        <p:nvSpPr>
          <p:cNvPr id="9" name="Rectangle 8"/>
          <p:cNvSpPr/>
          <p:nvPr userDrawn="1"/>
        </p:nvSpPr>
        <p:spPr>
          <a:xfrm>
            <a:off x="301037" y="498590"/>
            <a:ext cx="8541926" cy="33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6271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39684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Screen_Img">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9" name="Rectangle 8"/>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1" hasCustomPrompt="1"/>
          </p:nvPr>
        </p:nvSpPr>
        <p:spPr>
          <a:xfrm>
            <a:off x="0" y="0"/>
            <a:ext cx="9144000" cy="5143500"/>
          </a:xfrm>
        </p:spPr>
        <p:txBody>
          <a:bodyPr/>
          <a:lstStyle>
            <a:lvl1pPr marL="0" indent="0" algn="ctr">
              <a:buNone/>
              <a:defRPr>
                <a:latin typeface="Raleway"/>
                <a:cs typeface="Raleway"/>
              </a:defRPr>
            </a:lvl1pPr>
          </a:lstStyle>
          <a:p>
            <a:r>
              <a:rPr lang="en-US" dirty="0"/>
              <a:t>	</a:t>
            </a:r>
          </a:p>
        </p:txBody>
      </p:sp>
    </p:spTree>
    <p:extLst>
      <p:ext uri="{BB962C8B-B14F-4D97-AF65-F5344CB8AC3E}">
        <p14:creationId xmlns:p14="http://schemas.microsoft.com/office/powerpoint/2010/main" val="540119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1012449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299047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4" name="Date Placeholder 3"/>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cxnSp>
        <p:nvCxnSpPr>
          <p:cNvPr id="8" name="Straight Connector 7"/>
          <p:cNvCxnSpPr/>
          <p:nvPr userDrawn="1"/>
        </p:nvCxnSpPr>
        <p:spPr>
          <a:xfrm flipH="1">
            <a:off x="399803" y="562064"/>
            <a:ext cx="8318131" cy="0"/>
          </a:xfrm>
          <a:prstGeom prst="line">
            <a:avLst/>
          </a:prstGeom>
          <a:ln w="952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291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sz="half" idx="1"/>
          </p:nvPr>
        </p:nvSpPr>
        <p:spPr>
          <a:xfrm>
            <a:off x="457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12011"/>
            <a:ext cx="4038600" cy="3394472"/>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7" name="Slide Number Placeholder 6"/>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571863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Raleway"/>
                <a:cs typeface="Raleway"/>
              </a:defRPr>
            </a:lvl1pPr>
          </a:lstStyle>
          <a:p>
            <a:r>
              <a:rPr lang="en-US" dirty="0"/>
              <a:t>CLICK TO EDIT MASTER TITLE STYLE</a:t>
            </a:r>
          </a:p>
        </p:txBody>
      </p:sp>
      <p:sp>
        <p:nvSpPr>
          <p:cNvPr id="3" name="Text Placeholder 2"/>
          <p:cNvSpPr>
            <a:spLocks noGrp="1"/>
          </p:cNvSpPr>
          <p:nvPr>
            <p:ph type="body" idx="1"/>
          </p:nvPr>
        </p:nvSpPr>
        <p:spPr>
          <a:xfrm>
            <a:off x="457200" y="1000823"/>
            <a:ext cx="4040188"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480644"/>
            <a:ext cx="4040188"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000823"/>
            <a:ext cx="4041775" cy="479822"/>
          </a:xfrm>
        </p:spPr>
        <p:txBody>
          <a:bodyPr anchor="b"/>
          <a:lstStyle>
            <a:lvl1pPr marL="0" indent="0">
              <a:buNone/>
              <a:defRPr sz="1800" b="1">
                <a:latin typeface="Raleway"/>
                <a:cs typeface="Raleway"/>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480644"/>
            <a:ext cx="4041775" cy="2963466"/>
          </a:xfrm>
        </p:spPr>
        <p:txBody>
          <a:bodyPr>
            <a:normAutofit/>
          </a:bodyPr>
          <a:lstStyle>
            <a:lvl1pPr>
              <a:defRPr sz="1800">
                <a:latin typeface="Raleway"/>
                <a:cs typeface="Raleway"/>
              </a:defRPr>
            </a:lvl1pPr>
            <a:lvl2pPr>
              <a:defRPr sz="1600">
                <a:latin typeface="Raleway"/>
                <a:cs typeface="Raleway"/>
              </a:defRPr>
            </a:lvl2pPr>
            <a:lvl3pPr>
              <a:defRPr sz="1400">
                <a:latin typeface="Raleway"/>
                <a:cs typeface="Raleway"/>
              </a:defRPr>
            </a:lvl3pPr>
            <a:lvl4pPr>
              <a:defRPr sz="1200">
                <a:latin typeface="Raleway"/>
                <a:cs typeface="Raleway"/>
              </a:defRPr>
            </a:lvl4pPr>
            <a:lvl5pPr>
              <a:defRPr sz="1200">
                <a:latin typeface="Raleway"/>
                <a:cs typeface="Raleway"/>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250300"/>
            <a:ext cx="2133600" cy="273844"/>
          </a:xfrm>
          <a:prstGeom prst="rect">
            <a:avLst/>
          </a:prstGeom>
        </p:spPr>
        <p:txBody>
          <a:bodyPr/>
          <a:lstStyle>
            <a:lvl1pPr>
              <a:defRPr sz="1100">
                <a:latin typeface="Raleway"/>
                <a:cs typeface="Raleway"/>
              </a:defRPr>
            </a:lvl1pPr>
          </a:lstStyle>
          <a:p>
            <a:r>
              <a:rPr lang="en-US" dirty="0"/>
              <a:t>www.bestppt.com</a:t>
            </a:r>
          </a:p>
        </p:txBody>
      </p:sp>
      <p:sp>
        <p:nvSpPr>
          <p:cNvPr id="9" name="Slide Number Placeholder 8"/>
          <p:cNvSpPr>
            <a:spLocks noGrp="1"/>
          </p:cNvSpPr>
          <p:nvPr>
            <p:ph type="sldNum" sz="quarter" idx="12"/>
          </p:nvPr>
        </p:nvSpPr>
        <p:spPr/>
        <p:txBody>
          <a:bodyPr/>
          <a:lstStyle>
            <a:lvl1pPr>
              <a:defRPr sz="1100">
                <a:latin typeface="Raleway"/>
                <a:cs typeface="Raleway"/>
              </a:defRPr>
            </a:lvl1pPr>
          </a:lstStyle>
          <a:p>
            <a:fld id="{D60D1EDE-7116-2443-9BDD-368CE5B37660}" type="slidenum">
              <a:rPr lang="en-US" smtClean="0"/>
              <a:pPr/>
              <a:t>‹#›</a:t>
            </a:fld>
            <a:endParaRPr lang="en-US" dirty="0"/>
          </a:p>
        </p:txBody>
      </p:sp>
    </p:spTree>
    <p:extLst>
      <p:ext uri="{BB962C8B-B14F-4D97-AF65-F5344CB8AC3E}">
        <p14:creationId xmlns:p14="http://schemas.microsoft.com/office/powerpoint/2010/main" val="1333726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without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0" y="3466070"/>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946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arrange avata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4" name="Rectangle 3"/>
          <p:cNvSpPr/>
          <p:nvPr userDrawn="1"/>
        </p:nvSpPr>
        <p:spPr>
          <a:xfrm>
            <a:off x="4145935" y="4547419"/>
            <a:ext cx="942259" cy="532581"/>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2415382" y="1108869"/>
            <a:ext cx="4453731" cy="2928937"/>
            <a:chOff x="2415382" y="1108869"/>
            <a:chExt cx="4453731" cy="2928937"/>
          </a:xfrm>
        </p:grpSpPr>
        <p:sp>
          <p:nvSpPr>
            <p:cNvPr id="8" name="Freeform 38"/>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9"/>
            <p:cNvSpPr>
              <a:spLocks/>
            </p:cNvSpPr>
            <p:nvPr/>
          </p:nvSpPr>
          <p:spPr bwMode="auto">
            <a:xfrm>
              <a:off x="4546600" y="199469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40"/>
            <p:cNvSpPr>
              <a:spLocks/>
            </p:cNvSpPr>
            <p:nvPr/>
          </p:nvSpPr>
          <p:spPr bwMode="auto">
            <a:xfrm>
              <a:off x="5035550" y="15882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41"/>
            <p:cNvSpPr>
              <a:spLocks/>
            </p:cNvSpPr>
            <p:nvPr/>
          </p:nvSpPr>
          <p:spPr bwMode="auto">
            <a:xfrm>
              <a:off x="48593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42"/>
            <p:cNvSpPr>
              <a:spLocks/>
            </p:cNvSpPr>
            <p:nvPr/>
          </p:nvSpPr>
          <p:spPr bwMode="auto">
            <a:xfrm>
              <a:off x="5365750"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43"/>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44"/>
            <p:cNvSpPr>
              <a:spLocks/>
            </p:cNvSpPr>
            <p:nvPr/>
          </p:nvSpPr>
          <p:spPr bwMode="auto">
            <a:xfrm>
              <a:off x="5024438" y="195818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45"/>
            <p:cNvSpPr>
              <a:spLocks/>
            </p:cNvSpPr>
            <p:nvPr/>
          </p:nvSpPr>
          <p:spPr bwMode="auto">
            <a:xfrm>
              <a:off x="5035550" y="190261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46"/>
            <p:cNvSpPr>
              <a:spLocks/>
            </p:cNvSpPr>
            <p:nvPr/>
          </p:nvSpPr>
          <p:spPr bwMode="auto">
            <a:xfrm>
              <a:off x="4757738" y="1205707"/>
              <a:ext cx="823913"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47"/>
            <p:cNvSpPr>
              <a:spLocks/>
            </p:cNvSpPr>
            <p:nvPr/>
          </p:nvSpPr>
          <p:spPr bwMode="auto">
            <a:xfrm>
              <a:off x="4810125" y="1158082"/>
              <a:ext cx="673100" cy="517525"/>
            </a:xfrm>
            <a:custGeom>
              <a:avLst/>
              <a:gdLst>
                <a:gd name="T0" fmla="*/ 407 w 420"/>
                <a:gd name="T1" fmla="*/ 269 h 322"/>
                <a:gd name="T2" fmla="*/ 361 w 420"/>
                <a:gd name="T3" fmla="*/ 57 h 322"/>
                <a:gd name="T4" fmla="*/ 103 w 420"/>
                <a:gd name="T5" fmla="*/ 52 h 322"/>
                <a:gd name="T6" fmla="*/ 48 w 420"/>
                <a:gd name="T7" fmla="*/ 270 h 322"/>
                <a:gd name="T8" fmla="*/ 60 w 420"/>
                <a:gd name="T9" fmla="*/ 322 h 322"/>
                <a:gd name="T10" fmla="*/ 81 w 420"/>
                <a:gd name="T11" fmla="*/ 321 h 322"/>
                <a:gd name="T12" fmla="*/ 65 w 420"/>
                <a:gd name="T13" fmla="*/ 283 h 322"/>
                <a:gd name="T14" fmla="*/ 61 w 420"/>
                <a:gd name="T15" fmla="*/ 251 h 322"/>
                <a:gd name="T16" fmla="*/ 133 w 420"/>
                <a:gd name="T17" fmla="*/ 103 h 322"/>
                <a:gd name="T18" fmla="*/ 222 w 420"/>
                <a:gd name="T19" fmla="*/ 139 h 322"/>
                <a:gd name="T20" fmla="*/ 308 w 420"/>
                <a:gd name="T21" fmla="*/ 101 h 322"/>
                <a:gd name="T22" fmla="*/ 393 w 420"/>
                <a:gd name="T23" fmla="*/ 249 h 322"/>
                <a:gd name="T24" fmla="*/ 375 w 420"/>
                <a:gd name="T25" fmla="*/ 316 h 322"/>
                <a:gd name="T26" fmla="*/ 397 w 420"/>
                <a:gd name="T27" fmla="*/ 314 h 322"/>
                <a:gd name="T28" fmla="*/ 407 w 420"/>
                <a:gd name="T29" fmla="*/ 269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 h="322">
                  <a:moveTo>
                    <a:pt x="407" y="269"/>
                  </a:moveTo>
                  <a:cubicBezTo>
                    <a:pt x="420" y="204"/>
                    <a:pt x="411" y="52"/>
                    <a:pt x="361" y="57"/>
                  </a:cubicBezTo>
                  <a:cubicBezTo>
                    <a:pt x="313" y="9"/>
                    <a:pt x="149" y="0"/>
                    <a:pt x="103" y="52"/>
                  </a:cubicBezTo>
                  <a:cubicBezTo>
                    <a:pt x="0" y="72"/>
                    <a:pt x="48" y="270"/>
                    <a:pt x="48" y="270"/>
                  </a:cubicBezTo>
                  <a:cubicBezTo>
                    <a:pt x="51" y="290"/>
                    <a:pt x="56" y="307"/>
                    <a:pt x="60" y="322"/>
                  </a:cubicBezTo>
                  <a:cubicBezTo>
                    <a:pt x="67" y="322"/>
                    <a:pt x="74" y="321"/>
                    <a:pt x="81" y="321"/>
                  </a:cubicBezTo>
                  <a:cubicBezTo>
                    <a:pt x="74" y="307"/>
                    <a:pt x="67" y="293"/>
                    <a:pt x="65" y="283"/>
                  </a:cubicBezTo>
                  <a:cubicBezTo>
                    <a:pt x="64" y="277"/>
                    <a:pt x="61" y="256"/>
                    <a:pt x="61" y="251"/>
                  </a:cubicBezTo>
                  <a:cubicBezTo>
                    <a:pt x="62" y="215"/>
                    <a:pt x="88" y="111"/>
                    <a:pt x="133" y="103"/>
                  </a:cubicBezTo>
                  <a:cubicBezTo>
                    <a:pt x="150" y="100"/>
                    <a:pt x="193" y="139"/>
                    <a:pt x="222" y="139"/>
                  </a:cubicBezTo>
                  <a:cubicBezTo>
                    <a:pt x="251" y="138"/>
                    <a:pt x="289" y="99"/>
                    <a:pt x="308" y="101"/>
                  </a:cubicBezTo>
                  <a:cubicBezTo>
                    <a:pt x="355" y="108"/>
                    <a:pt x="394" y="203"/>
                    <a:pt x="393" y="249"/>
                  </a:cubicBezTo>
                  <a:cubicBezTo>
                    <a:pt x="393" y="255"/>
                    <a:pt x="386" y="291"/>
                    <a:pt x="375" y="316"/>
                  </a:cubicBezTo>
                  <a:cubicBezTo>
                    <a:pt x="382" y="315"/>
                    <a:pt x="390" y="315"/>
                    <a:pt x="397" y="314"/>
                  </a:cubicBezTo>
                  <a:cubicBezTo>
                    <a:pt x="401" y="301"/>
                    <a:pt x="404" y="286"/>
                    <a:pt x="407" y="269"/>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48"/>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49"/>
            <p:cNvSpPr>
              <a:spLocks/>
            </p:cNvSpPr>
            <p:nvPr/>
          </p:nvSpPr>
          <p:spPr bwMode="auto">
            <a:xfrm>
              <a:off x="5170488" y="1958182"/>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50"/>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303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1"/>
            <p:cNvSpPr>
              <a:spLocks/>
            </p:cNvSpPr>
            <p:nvPr/>
          </p:nvSpPr>
          <p:spPr bwMode="auto">
            <a:xfrm>
              <a:off x="5170488" y="2124869"/>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52"/>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E9BE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53"/>
            <p:cNvSpPr>
              <a:spLocks/>
            </p:cNvSpPr>
            <p:nvPr/>
          </p:nvSpPr>
          <p:spPr bwMode="auto">
            <a:xfrm>
              <a:off x="5035550" y="19534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4"/>
            <p:cNvSpPr>
              <a:spLocks noChangeArrowheads="1"/>
            </p:cNvSpPr>
            <p:nvPr/>
          </p:nvSpPr>
          <p:spPr bwMode="auto">
            <a:xfrm>
              <a:off x="5145088" y="2237582"/>
              <a:ext cx="49213" cy="1588"/>
            </a:xfrm>
            <a:prstGeom prst="rect">
              <a:avLst/>
            </a:prstGeom>
            <a:solidFill>
              <a:srgbClr val="2E2E2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5"/>
            <p:cNvSpPr>
              <a:spLocks noChangeArrowheads="1"/>
            </p:cNvSpPr>
            <p:nvPr/>
          </p:nvSpPr>
          <p:spPr bwMode="auto">
            <a:xfrm>
              <a:off x="5145088" y="22375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56"/>
            <p:cNvSpPr>
              <a:spLocks/>
            </p:cNvSpPr>
            <p:nvPr/>
          </p:nvSpPr>
          <p:spPr bwMode="auto">
            <a:xfrm>
              <a:off x="5011738" y="1745457"/>
              <a:ext cx="315913" cy="46038"/>
            </a:xfrm>
            <a:custGeom>
              <a:avLst/>
              <a:gdLst>
                <a:gd name="T0" fmla="*/ 105 w 197"/>
                <a:gd name="T1" fmla="*/ 0 h 29"/>
                <a:gd name="T2" fmla="*/ 99 w 197"/>
                <a:gd name="T3" fmla="*/ 5 h 29"/>
                <a:gd name="T4" fmla="*/ 92 w 197"/>
                <a:gd name="T5" fmla="*/ 0 h 29"/>
                <a:gd name="T6" fmla="*/ 0 w 197"/>
                <a:gd name="T7" fmla="*/ 29 h 29"/>
                <a:gd name="T8" fmla="*/ 90 w 197"/>
                <a:gd name="T9" fmla="*/ 26 h 29"/>
                <a:gd name="T10" fmla="*/ 99 w 197"/>
                <a:gd name="T11" fmla="*/ 15 h 29"/>
                <a:gd name="T12" fmla="*/ 107 w 197"/>
                <a:gd name="T13" fmla="*/ 26 h 29"/>
                <a:gd name="T14" fmla="*/ 197 w 197"/>
                <a:gd name="T15" fmla="*/ 29 h 29"/>
                <a:gd name="T16" fmla="*/ 105 w 197"/>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 h="29">
                  <a:moveTo>
                    <a:pt x="105" y="0"/>
                  </a:moveTo>
                  <a:cubicBezTo>
                    <a:pt x="101" y="0"/>
                    <a:pt x="99" y="5"/>
                    <a:pt x="99" y="5"/>
                  </a:cubicBezTo>
                  <a:cubicBezTo>
                    <a:pt x="99" y="5"/>
                    <a:pt x="96" y="0"/>
                    <a:pt x="92" y="0"/>
                  </a:cubicBezTo>
                  <a:cubicBezTo>
                    <a:pt x="78" y="0"/>
                    <a:pt x="17" y="6"/>
                    <a:pt x="0" y="29"/>
                  </a:cubicBezTo>
                  <a:cubicBezTo>
                    <a:pt x="0" y="29"/>
                    <a:pt x="85" y="27"/>
                    <a:pt x="90" y="26"/>
                  </a:cubicBezTo>
                  <a:cubicBezTo>
                    <a:pt x="94" y="24"/>
                    <a:pt x="99" y="15"/>
                    <a:pt x="99" y="15"/>
                  </a:cubicBezTo>
                  <a:cubicBezTo>
                    <a:pt x="99" y="15"/>
                    <a:pt x="103" y="24"/>
                    <a:pt x="107" y="26"/>
                  </a:cubicBezTo>
                  <a:cubicBezTo>
                    <a:pt x="112" y="27"/>
                    <a:pt x="197" y="29"/>
                    <a:pt x="197" y="29"/>
                  </a:cubicBezTo>
                  <a:cubicBezTo>
                    <a:pt x="180" y="6"/>
                    <a:pt x="120" y="0"/>
                    <a:pt x="105" y="0"/>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57"/>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8"/>
            <p:cNvSpPr>
              <a:spLocks/>
            </p:cNvSpPr>
            <p:nvPr/>
          </p:nvSpPr>
          <p:spPr bwMode="auto">
            <a:xfrm>
              <a:off x="3454400" y="19946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9"/>
            <p:cNvSpPr>
              <a:spLocks/>
            </p:cNvSpPr>
            <p:nvPr/>
          </p:nvSpPr>
          <p:spPr bwMode="auto">
            <a:xfrm>
              <a:off x="3944938" y="158829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60"/>
            <p:cNvSpPr>
              <a:spLocks/>
            </p:cNvSpPr>
            <p:nvPr/>
          </p:nvSpPr>
          <p:spPr bwMode="auto">
            <a:xfrm>
              <a:off x="3767138" y="155336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61"/>
            <p:cNvSpPr>
              <a:spLocks/>
            </p:cNvSpPr>
            <p:nvPr/>
          </p:nvSpPr>
          <p:spPr bwMode="auto">
            <a:xfrm>
              <a:off x="4275138" y="155336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2"/>
            <p:cNvSpPr>
              <a:spLocks/>
            </p:cNvSpPr>
            <p:nvPr/>
          </p:nvSpPr>
          <p:spPr bwMode="auto">
            <a:xfrm>
              <a:off x="3944938" y="1902619"/>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7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63"/>
            <p:cNvSpPr>
              <a:spLocks/>
            </p:cNvSpPr>
            <p:nvPr/>
          </p:nvSpPr>
          <p:spPr bwMode="auto">
            <a:xfrm>
              <a:off x="3667125" y="120570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64"/>
            <p:cNvSpPr>
              <a:spLocks noEditPoints="1"/>
            </p:cNvSpPr>
            <p:nvPr/>
          </p:nvSpPr>
          <p:spPr bwMode="auto">
            <a:xfrm>
              <a:off x="3762375" y="1108869"/>
              <a:ext cx="649288" cy="582613"/>
            </a:xfrm>
            <a:custGeom>
              <a:avLst/>
              <a:gdLst>
                <a:gd name="T0" fmla="*/ 312 w 404"/>
                <a:gd name="T1" fmla="*/ 68 h 363"/>
                <a:gd name="T2" fmla="*/ 51 w 404"/>
                <a:gd name="T3" fmla="*/ 97 h 363"/>
                <a:gd name="T4" fmla="*/ 30 w 404"/>
                <a:gd name="T5" fmla="*/ 357 h 363"/>
                <a:gd name="T6" fmla="*/ 30 w 404"/>
                <a:gd name="T7" fmla="*/ 357 h 363"/>
                <a:gd name="T8" fmla="*/ 31 w 404"/>
                <a:gd name="T9" fmla="*/ 360 h 363"/>
                <a:gd name="T10" fmla="*/ 33 w 404"/>
                <a:gd name="T11" fmla="*/ 363 h 363"/>
                <a:gd name="T12" fmla="*/ 37 w 404"/>
                <a:gd name="T13" fmla="*/ 362 h 363"/>
                <a:gd name="T14" fmla="*/ 38 w 404"/>
                <a:gd name="T15" fmla="*/ 361 h 363"/>
                <a:gd name="T16" fmla="*/ 38 w 404"/>
                <a:gd name="T17" fmla="*/ 339 h 363"/>
                <a:gd name="T18" fmla="*/ 33 w 404"/>
                <a:gd name="T19" fmla="*/ 307 h 363"/>
                <a:gd name="T20" fmla="*/ 77 w 404"/>
                <a:gd name="T21" fmla="*/ 183 h 363"/>
                <a:gd name="T22" fmla="*/ 86 w 404"/>
                <a:gd name="T23" fmla="*/ 171 h 363"/>
                <a:gd name="T24" fmla="*/ 97 w 404"/>
                <a:gd name="T25" fmla="*/ 158 h 363"/>
                <a:gd name="T26" fmla="*/ 103 w 404"/>
                <a:gd name="T27" fmla="*/ 154 h 363"/>
                <a:gd name="T28" fmla="*/ 242 w 404"/>
                <a:gd name="T29" fmla="*/ 175 h 363"/>
                <a:gd name="T30" fmla="*/ 280 w 404"/>
                <a:gd name="T31" fmla="*/ 151 h 363"/>
                <a:gd name="T32" fmla="*/ 311 w 404"/>
                <a:gd name="T33" fmla="*/ 176 h 363"/>
                <a:gd name="T34" fmla="*/ 360 w 404"/>
                <a:gd name="T35" fmla="*/ 315 h 363"/>
                <a:gd name="T36" fmla="*/ 356 w 404"/>
                <a:gd name="T37" fmla="*/ 339 h 363"/>
                <a:gd name="T38" fmla="*/ 356 w 404"/>
                <a:gd name="T39" fmla="*/ 361 h 363"/>
                <a:gd name="T40" fmla="*/ 357 w 404"/>
                <a:gd name="T41" fmla="*/ 362 h 363"/>
                <a:gd name="T42" fmla="*/ 361 w 404"/>
                <a:gd name="T43" fmla="*/ 363 h 363"/>
                <a:gd name="T44" fmla="*/ 363 w 404"/>
                <a:gd name="T45" fmla="*/ 360 h 363"/>
                <a:gd name="T46" fmla="*/ 364 w 404"/>
                <a:gd name="T47" fmla="*/ 351 h 363"/>
                <a:gd name="T48" fmla="*/ 366 w 404"/>
                <a:gd name="T49" fmla="*/ 338 h 363"/>
                <a:gd name="T50" fmla="*/ 312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2" y="68"/>
                  </a:moveTo>
                  <a:cubicBezTo>
                    <a:pt x="225" y="0"/>
                    <a:pt x="91" y="40"/>
                    <a:pt x="51" y="97"/>
                  </a:cubicBezTo>
                  <a:cubicBezTo>
                    <a:pt x="0" y="168"/>
                    <a:pt x="18" y="276"/>
                    <a:pt x="30" y="357"/>
                  </a:cubicBezTo>
                  <a:cubicBezTo>
                    <a:pt x="30" y="357"/>
                    <a:pt x="30" y="357"/>
                    <a:pt x="30" y="357"/>
                  </a:cubicBezTo>
                  <a:cubicBezTo>
                    <a:pt x="30" y="358"/>
                    <a:pt x="30" y="359"/>
                    <a:pt x="31" y="360"/>
                  </a:cubicBezTo>
                  <a:cubicBezTo>
                    <a:pt x="31" y="360"/>
                    <a:pt x="32" y="362"/>
                    <a:pt x="33" y="363"/>
                  </a:cubicBezTo>
                  <a:cubicBezTo>
                    <a:pt x="33" y="363"/>
                    <a:pt x="36" y="363"/>
                    <a:pt x="37" y="362"/>
                  </a:cubicBezTo>
                  <a:cubicBezTo>
                    <a:pt x="38" y="362"/>
                    <a:pt x="38" y="361"/>
                    <a:pt x="38" y="361"/>
                  </a:cubicBezTo>
                  <a:cubicBezTo>
                    <a:pt x="38" y="354"/>
                    <a:pt x="38" y="340"/>
                    <a:pt x="38" y="339"/>
                  </a:cubicBezTo>
                  <a:cubicBezTo>
                    <a:pt x="37" y="328"/>
                    <a:pt x="34" y="318"/>
                    <a:pt x="33" y="307"/>
                  </a:cubicBezTo>
                  <a:cubicBezTo>
                    <a:pt x="41" y="255"/>
                    <a:pt x="65" y="245"/>
                    <a:pt x="77" y="183"/>
                  </a:cubicBezTo>
                  <a:cubicBezTo>
                    <a:pt x="80" y="179"/>
                    <a:pt x="83" y="175"/>
                    <a:pt x="86" y="171"/>
                  </a:cubicBezTo>
                  <a:cubicBezTo>
                    <a:pt x="89" y="167"/>
                    <a:pt x="93" y="162"/>
                    <a:pt x="97" y="158"/>
                  </a:cubicBezTo>
                  <a:cubicBezTo>
                    <a:pt x="99" y="157"/>
                    <a:pt x="101" y="156"/>
                    <a:pt x="103" y="154"/>
                  </a:cubicBezTo>
                  <a:cubicBezTo>
                    <a:pt x="150" y="137"/>
                    <a:pt x="198" y="158"/>
                    <a:pt x="242" y="175"/>
                  </a:cubicBezTo>
                  <a:cubicBezTo>
                    <a:pt x="259" y="182"/>
                    <a:pt x="261" y="152"/>
                    <a:pt x="280" y="151"/>
                  </a:cubicBezTo>
                  <a:cubicBezTo>
                    <a:pt x="288" y="150"/>
                    <a:pt x="304" y="177"/>
                    <a:pt x="311" y="176"/>
                  </a:cubicBezTo>
                  <a:cubicBezTo>
                    <a:pt x="377" y="169"/>
                    <a:pt x="349" y="269"/>
                    <a:pt x="360" y="315"/>
                  </a:cubicBezTo>
                  <a:cubicBezTo>
                    <a:pt x="358" y="323"/>
                    <a:pt x="357" y="331"/>
                    <a:pt x="356" y="339"/>
                  </a:cubicBezTo>
                  <a:cubicBezTo>
                    <a:pt x="356" y="340"/>
                    <a:pt x="356" y="354"/>
                    <a:pt x="356" y="361"/>
                  </a:cubicBezTo>
                  <a:cubicBezTo>
                    <a:pt x="356" y="361"/>
                    <a:pt x="356" y="362"/>
                    <a:pt x="357" y="362"/>
                  </a:cubicBezTo>
                  <a:cubicBezTo>
                    <a:pt x="358" y="363"/>
                    <a:pt x="361" y="363"/>
                    <a:pt x="361" y="363"/>
                  </a:cubicBezTo>
                  <a:cubicBezTo>
                    <a:pt x="362" y="362"/>
                    <a:pt x="363" y="360"/>
                    <a:pt x="363" y="360"/>
                  </a:cubicBezTo>
                  <a:cubicBezTo>
                    <a:pt x="364" y="356"/>
                    <a:pt x="364" y="354"/>
                    <a:pt x="364" y="351"/>
                  </a:cubicBezTo>
                  <a:cubicBezTo>
                    <a:pt x="365" y="347"/>
                    <a:pt x="365" y="342"/>
                    <a:pt x="366" y="338"/>
                  </a:cubicBezTo>
                  <a:cubicBezTo>
                    <a:pt x="379" y="288"/>
                    <a:pt x="404" y="89"/>
                    <a:pt x="312" y="68"/>
                  </a:cubicBezTo>
                  <a:close/>
                  <a:moveTo>
                    <a:pt x="180" y="135"/>
                  </a:moveTo>
                  <a:cubicBezTo>
                    <a:pt x="179" y="135"/>
                    <a:pt x="177" y="134"/>
                    <a:pt x="176" y="134"/>
                  </a:cubicBezTo>
                  <a:cubicBezTo>
                    <a:pt x="178" y="134"/>
                    <a:pt x="180" y="135"/>
                    <a:pt x="182" y="135"/>
                  </a:cubicBezTo>
                  <a:cubicBezTo>
                    <a:pt x="182" y="135"/>
                    <a:pt x="181" y="135"/>
                    <a:pt x="180"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65"/>
            <p:cNvSpPr>
              <a:spLocks noChangeArrowheads="1"/>
            </p:cNvSpPr>
            <p:nvPr/>
          </p:nvSpPr>
          <p:spPr bwMode="auto">
            <a:xfrm>
              <a:off x="4052888" y="2237582"/>
              <a:ext cx="50800" cy="1588"/>
            </a:xfrm>
            <a:prstGeom prst="rect">
              <a:avLst/>
            </a:prstGeom>
            <a:solidFill>
              <a:srgbClr val="B532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66"/>
            <p:cNvSpPr>
              <a:spLocks noChangeArrowheads="1"/>
            </p:cNvSpPr>
            <p:nvPr/>
          </p:nvSpPr>
          <p:spPr bwMode="auto">
            <a:xfrm>
              <a:off x="4052888" y="2237582"/>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67"/>
            <p:cNvSpPr>
              <a:spLocks/>
            </p:cNvSpPr>
            <p:nvPr/>
          </p:nvSpPr>
          <p:spPr bwMode="auto">
            <a:xfrm>
              <a:off x="3640138" y="1173957"/>
              <a:ext cx="609600" cy="360363"/>
            </a:xfrm>
            <a:custGeom>
              <a:avLst/>
              <a:gdLst>
                <a:gd name="T0" fmla="*/ 323 w 380"/>
                <a:gd name="T1" fmla="*/ 52 h 225"/>
                <a:gd name="T2" fmla="*/ 182 w 380"/>
                <a:gd name="T3" fmla="*/ 28 h 225"/>
                <a:gd name="T4" fmla="*/ 42 w 380"/>
                <a:gd name="T5" fmla="*/ 48 h 225"/>
                <a:gd name="T6" fmla="*/ 78 w 380"/>
                <a:gd name="T7" fmla="*/ 180 h 225"/>
                <a:gd name="T8" fmla="*/ 268 w 380"/>
                <a:gd name="T9" fmla="*/ 161 h 225"/>
                <a:gd name="T10" fmla="*/ 358 w 380"/>
                <a:gd name="T11" fmla="*/ 97 h 225"/>
                <a:gd name="T12" fmla="*/ 323 w 380"/>
                <a:gd name="T13" fmla="*/ 52 h 225"/>
              </a:gdLst>
              <a:ahLst/>
              <a:cxnLst>
                <a:cxn ang="0">
                  <a:pos x="T0" y="T1"/>
                </a:cxn>
                <a:cxn ang="0">
                  <a:pos x="T2" y="T3"/>
                </a:cxn>
                <a:cxn ang="0">
                  <a:pos x="T4" y="T5"/>
                </a:cxn>
                <a:cxn ang="0">
                  <a:pos x="T6" y="T7"/>
                </a:cxn>
                <a:cxn ang="0">
                  <a:pos x="T8" y="T9"/>
                </a:cxn>
                <a:cxn ang="0">
                  <a:pos x="T10" y="T11"/>
                </a:cxn>
                <a:cxn ang="0">
                  <a:pos x="T12" y="T13"/>
                </a:cxn>
              </a:cxnLst>
              <a:rect l="0" t="0" r="r" b="b"/>
              <a:pathLst>
                <a:path w="380" h="225">
                  <a:moveTo>
                    <a:pt x="323" y="52"/>
                  </a:moveTo>
                  <a:cubicBezTo>
                    <a:pt x="323" y="52"/>
                    <a:pt x="248" y="0"/>
                    <a:pt x="182" y="28"/>
                  </a:cubicBezTo>
                  <a:cubicBezTo>
                    <a:pt x="115" y="56"/>
                    <a:pt x="56" y="66"/>
                    <a:pt x="42" y="48"/>
                  </a:cubicBezTo>
                  <a:cubicBezTo>
                    <a:pt x="42" y="48"/>
                    <a:pt x="0" y="134"/>
                    <a:pt x="78" y="180"/>
                  </a:cubicBezTo>
                  <a:cubicBezTo>
                    <a:pt x="155" y="225"/>
                    <a:pt x="243" y="189"/>
                    <a:pt x="268" y="161"/>
                  </a:cubicBezTo>
                  <a:cubicBezTo>
                    <a:pt x="294" y="133"/>
                    <a:pt x="335" y="88"/>
                    <a:pt x="358" y="97"/>
                  </a:cubicBezTo>
                  <a:cubicBezTo>
                    <a:pt x="380" y="106"/>
                    <a:pt x="323" y="52"/>
                    <a:pt x="323" y="52"/>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68"/>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69"/>
            <p:cNvSpPr>
              <a:spLocks/>
            </p:cNvSpPr>
            <p:nvPr/>
          </p:nvSpPr>
          <p:spPr bwMode="auto">
            <a:xfrm>
              <a:off x="2844800" y="254714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8"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70"/>
            <p:cNvSpPr>
              <a:spLocks/>
            </p:cNvSpPr>
            <p:nvPr/>
          </p:nvSpPr>
          <p:spPr bwMode="auto">
            <a:xfrm>
              <a:off x="3335338" y="2140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71"/>
            <p:cNvSpPr>
              <a:spLocks/>
            </p:cNvSpPr>
            <p:nvPr/>
          </p:nvSpPr>
          <p:spPr bwMode="auto">
            <a:xfrm>
              <a:off x="3157538" y="2105819"/>
              <a:ext cx="112713" cy="163513"/>
            </a:xfrm>
            <a:custGeom>
              <a:avLst/>
              <a:gdLst>
                <a:gd name="T0" fmla="*/ 20 w 70"/>
                <a:gd name="T1" fmla="*/ 5 h 102"/>
                <a:gd name="T2" fmla="*/ 61 w 70"/>
                <a:gd name="T3" fmla="*/ 42 h 102"/>
                <a:gd name="T4" fmla="*/ 50 w 70"/>
                <a:gd name="T5" fmla="*/ 97 h 102"/>
                <a:gd name="T6" fmla="*/ 8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4" y="0"/>
                    <a:pt x="53" y="17"/>
                    <a:pt x="61" y="42"/>
                  </a:cubicBezTo>
                  <a:cubicBezTo>
                    <a:pt x="70" y="67"/>
                    <a:pt x="65" y="92"/>
                    <a:pt x="50" y="97"/>
                  </a:cubicBezTo>
                  <a:cubicBezTo>
                    <a:pt x="35" y="102"/>
                    <a:pt x="17" y="85"/>
                    <a:pt x="8" y="60"/>
                  </a:cubicBezTo>
                  <a:cubicBezTo>
                    <a:pt x="0" y="34"/>
                    <a:pt x="5" y="10"/>
                    <a:pt x="20"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72"/>
            <p:cNvSpPr>
              <a:spLocks/>
            </p:cNvSpPr>
            <p:nvPr/>
          </p:nvSpPr>
          <p:spPr bwMode="auto">
            <a:xfrm>
              <a:off x="3665538" y="2105819"/>
              <a:ext cx="112713" cy="163513"/>
            </a:xfrm>
            <a:custGeom>
              <a:avLst/>
              <a:gdLst>
                <a:gd name="T0" fmla="*/ 51 w 70"/>
                <a:gd name="T1" fmla="*/ 5 h 102"/>
                <a:gd name="T2" fmla="*/ 9 w 70"/>
                <a:gd name="T3" fmla="*/ 42 h 102"/>
                <a:gd name="T4" fmla="*/ 20 w 70"/>
                <a:gd name="T5" fmla="*/ 97 h 102"/>
                <a:gd name="T6" fmla="*/ 62 w 70"/>
                <a:gd name="T7" fmla="*/ 60 h 102"/>
                <a:gd name="T8" fmla="*/ 51 w 70"/>
                <a:gd name="T9" fmla="*/ 5 h 102"/>
              </a:gdLst>
              <a:ahLst/>
              <a:cxnLst>
                <a:cxn ang="0">
                  <a:pos x="T0" y="T1"/>
                </a:cxn>
                <a:cxn ang="0">
                  <a:pos x="T2" y="T3"/>
                </a:cxn>
                <a:cxn ang="0">
                  <a:pos x="T4" y="T5"/>
                </a:cxn>
                <a:cxn ang="0">
                  <a:pos x="T6" y="T7"/>
                </a:cxn>
                <a:cxn ang="0">
                  <a:pos x="T8" y="T9"/>
                </a:cxn>
              </a:cxnLst>
              <a:rect l="0" t="0" r="r" b="b"/>
              <a:pathLst>
                <a:path w="70" h="102">
                  <a:moveTo>
                    <a:pt x="51" y="5"/>
                  </a:moveTo>
                  <a:cubicBezTo>
                    <a:pt x="36" y="0"/>
                    <a:pt x="17" y="17"/>
                    <a:pt x="9" y="42"/>
                  </a:cubicBezTo>
                  <a:cubicBezTo>
                    <a:pt x="0" y="67"/>
                    <a:pt x="6" y="92"/>
                    <a:pt x="20" y="97"/>
                  </a:cubicBezTo>
                  <a:cubicBezTo>
                    <a:pt x="35" y="102"/>
                    <a:pt x="54" y="85"/>
                    <a:pt x="62" y="60"/>
                  </a:cubicBezTo>
                  <a:cubicBezTo>
                    <a:pt x="70" y="34"/>
                    <a:pt x="65" y="10"/>
                    <a:pt x="51" y="5"/>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75"/>
            <p:cNvSpPr>
              <a:spLocks/>
            </p:cNvSpPr>
            <p:nvPr/>
          </p:nvSpPr>
          <p:spPr bwMode="auto">
            <a:xfrm>
              <a:off x="3543300" y="2550319"/>
              <a:ext cx="234950" cy="561975"/>
            </a:xfrm>
            <a:custGeom>
              <a:avLst/>
              <a:gdLst>
                <a:gd name="T0" fmla="*/ 37 w 148"/>
                <a:gd name="T1" fmla="*/ 0 h 354"/>
                <a:gd name="T2" fmla="*/ 37 w 148"/>
                <a:gd name="T3" fmla="*/ 39 h 354"/>
                <a:gd name="T4" fmla="*/ 0 w 148"/>
                <a:gd name="T5" fmla="*/ 354 h 354"/>
                <a:gd name="T6" fmla="*/ 64 w 148"/>
                <a:gd name="T7" fmla="*/ 354 h 354"/>
                <a:gd name="T8" fmla="*/ 132 w 148"/>
                <a:gd name="T9" fmla="*/ 214 h 354"/>
                <a:gd name="T10" fmla="*/ 67 w 148"/>
                <a:gd name="T11" fmla="*/ 169 h 354"/>
                <a:gd name="T12" fmla="*/ 148 w 148"/>
                <a:gd name="T13" fmla="*/ 132 h 354"/>
                <a:gd name="T14" fmla="*/ 81 w 148"/>
                <a:gd name="T15" fmla="*/ 20 h 354"/>
                <a:gd name="T16" fmla="*/ 37 w 148"/>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4">
                  <a:moveTo>
                    <a:pt x="37" y="0"/>
                  </a:moveTo>
                  <a:lnTo>
                    <a:pt x="37" y="39"/>
                  </a:lnTo>
                  <a:lnTo>
                    <a:pt x="0" y="354"/>
                  </a:lnTo>
                  <a:lnTo>
                    <a:pt x="64" y="354"/>
                  </a:lnTo>
                  <a:lnTo>
                    <a:pt x="132" y="214"/>
                  </a:lnTo>
                  <a:lnTo>
                    <a:pt x="67" y="169"/>
                  </a:lnTo>
                  <a:lnTo>
                    <a:pt x="148" y="132"/>
                  </a:lnTo>
                  <a:lnTo>
                    <a:pt x="81"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82"/>
            <p:cNvSpPr>
              <a:spLocks/>
            </p:cNvSpPr>
            <p:nvPr/>
          </p:nvSpPr>
          <p:spPr bwMode="auto">
            <a:xfrm>
              <a:off x="3057525" y="1758157"/>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8"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6C8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3"/>
            <p:cNvSpPr>
              <a:spLocks/>
            </p:cNvSpPr>
            <p:nvPr/>
          </p:nvSpPr>
          <p:spPr bwMode="auto">
            <a:xfrm>
              <a:off x="3194050" y="2169319"/>
              <a:ext cx="547688" cy="347663"/>
            </a:xfrm>
            <a:custGeom>
              <a:avLst/>
              <a:gdLst>
                <a:gd name="T0" fmla="*/ 338 w 342"/>
                <a:gd name="T1" fmla="*/ 4 h 217"/>
                <a:gd name="T2" fmla="*/ 336 w 342"/>
                <a:gd name="T3" fmla="*/ 13 h 217"/>
                <a:gd name="T4" fmla="*/ 293 w 342"/>
                <a:gd name="T5" fmla="*/ 115 h 217"/>
                <a:gd name="T6" fmla="*/ 172 w 342"/>
                <a:gd name="T7" fmla="*/ 192 h 217"/>
                <a:gd name="T8" fmla="*/ 51 w 342"/>
                <a:gd name="T9" fmla="*/ 119 h 217"/>
                <a:gd name="T10" fmla="*/ 7 w 342"/>
                <a:gd name="T11" fmla="*/ 13 h 217"/>
                <a:gd name="T12" fmla="*/ 5 w 342"/>
                <a:gd name="T13" fmla="*/ 0 h 217"/>
                <a:gd name="T14" fmla="*/ 0 w 342"/>
                <a:gd name="T15" fmla="*/ 35 h 217"/>
                <a:gd name="T16" fmla="*/ 29 w 342"/>
                <a:gd name="T17" fmla="*/ 125 h 217"/>
                <a:gd name="T18" fmla="*/ 170 w 342"/>
                <a:gd name="T19" fmla="*/ 217 h 217"/>
                <a:gd name="T20" fmla="*/ 311 w 342"/>
                <a:gd name="T21" fmla="*/ 125 h 217"/>
                <a:gd name="T22" fmla="*/ 340 w 342"/>
                <a:gd name="T23" fmla="*/ 30 h 217"/>
                <a:gd name="T24" fmla="*/ 338 w 342"/>
                <a:gd name="T25" fmla="*/ 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 h="217">
                  <a:moveTo>
                    <a:pt x="338" y="4"/>
                  </a:moveTo>
                  <a:cubicBezTo>
                    <a:pt x="337" y="9"/>
                    <a:pt x="336" y="13"/>
                    <a:pt x="336" y="13"/>
                  </a:cubicBezTo>
                  <a:cubicBezTo>
                    <a:pt x="336" y="13"/>
                    <a:pt x="313" y="91"/>
                    <a:pt x="293" y="115"/>
                  </a:cubicBezTo>
                  <a:cubicBezTo>
                    <a:pt x="255" y="162"/>
                    <a:pt x="205" y="191"/>
                    <a:pt x="172" y="192"/>
                  </a:cubicBezTo>
                  <a:cubicBezTo>
                    <a:pt x="138" y="192"/>
                    <a:pt x="89" y="165"/>
                    <a:pt x="51" y="119"/>
                  </a:cubicBezTo>
                  <a:cubicBezTo>
                    <a:pt x="36" y="101"/>
                    <a:pt x="8" y="20"/>
                    <a:pt x="7" y="13"/>
                  </a:cubicBezTo>
                  <a:cubicBezTo>
                    <a:pt x="7" y="9"/>
                    <a:pt x="6" y="4"/>
                    <a:pt x="5" y="0"/>
                  </a:cubicBezTo>
                  <a:cubicBezTo>
                    <a:pt x="0" y="0"/>
                    <a:pt x="0" y="35"/>
                    <a:pt x="0" y="35"/>
                  </a:cubicBezTo>
                  <a:cubicBezTo>
                    <a:pt x="7" y="76"/>
                    <a:pt x="13" y="102"/>
                    <a:pt x="29" y="125"/>
                  </a:cubicBezTo>
                  <a:cubicBezTo>
                    <a:pt x="54" y="160"/>
                    <a:pt x="126" y="217"/>
                    <a:pt x="170" y="217"/>
                  </a:cubicBezTo>
                  <a:cubicBezTo>
                    <a:pt x="214" y="217"/>
                    <a:pt x="285" y="160"/>
                    <a:pt x="311" y="125"/>
                  </a:cubicBezTo>
                  <a:cubicBezTo>
                    <a:pt x="327" y="102"/>
                    <a:pt x="331" y="72"/>
                    <a:pt x="340" y="30"/>
                  </a:cubicBezTo>
                  <a:cubicBezTo>
                    <a:pt x="340" y="30"/>
                    <a:pt x="342" y="4"/>
                    <a:pt x="338" y="4"/>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5"/>
            <p:cNvSpPr>
              <a:spLocks noEditPoints="1"/>
            </p:cNvSpPr>
            <p:nvPr/>
          </p:nvSpPr>
          <p:spPr bwMode="auto">
            <a:xfrm>
              <a:off x="3222625" y="2077244"/>
              <a:ext cx="504825" cy="184150"/>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6"/>
            <p:cNvSpPr>
              <a:spLocks/>
            </p:cNvSpPr>
            <p:nvPr/>
          </p:nvSpPr>
          <p:spPr bwMode="auto">
            <a:xfrm>
              <a:off x="2670970" y="2516189"/>
              <a:ext cx="690563" cy="960438"/>
            </a:xfrm>
            <a:custGeom>
              <a:avLst/>
              <a:gdLst>
                <a:gd name="T0" fmla="*/ 155 w 430"/>
                <a:gd name="T1" fmla="*/ 55 h 598"/>
                <a:gd name="T2" fmla="*/ 348 w 430"/>
                <a:gd name="T3" fmla="*/ 103 h 598"/>
                <a:gd name="T4" fmla="*/ 402 w 430"/>
                <a:gd name="T5" fmla="*/ 279 h 598"/>
                <a:gd name="T6" fmla="*/ 205 w 430"/>
                <a:gd name="T7" fmla="*/ 597 h 598"/>
                <a:gd name="T8" fmla="*/ 33 w 430"/>
                <a:gd name="T9" fmla="*/ 272 h 598"/>
                <a:gd name="T10" fmla="*/ 155 w 430"/>
                <a:gd name="T11" fmla="*/ 55 h 598"/>
              </a:gdLst>
              <a:ahLst/>
              <a:cxnLst>
                <a:cxn ang="0">
                  <a:pos x="T0" y="T1"/>
                </a:cxn>
                <a:cxn ang="0">
                  <a:pos x="T2" y="T3"/>
                </a:cxn>
                <a:cxn ang="0">
                  <a:pos x="T4" y="T5"/>
                </a:cxn>
                <a:cxn ang="0">
                  <a:pos x="T6" y="T7"/>
                </a:cxn>
                <a:cxn ang="0">
                  <a:pos x="T8" y="T9"/>
                </a:cxn>
                <a:cxn ang="0">
                  <a:pos x="T10" y="T11"/>
                </a:cxn>
              </a:cxnLst>
              <a:rect l="0" t="0" r="r" b="b"/>
              <a:pathLst>
                <a:path w="430" h="598">
                  <a:moveTo>
                    <a:pt x="155" y="55"/>
                  </a:moveTo>
                  <a:cubicBezTo>
                    <a:pt x="171" y="26"/>
                    <a:pt x="297" y="0"/>
                    <a:pt x="348" y="103"/>
                  </a:cubicBezTo>
                  <a:cubicBezTo>
                    <a:pt x="400" y="207"/>
                    <a:pt x="374" y="243"/>
                    <a:pt x="402" y="279"/>
                  </a:cubicBezTo>
                  <a:cubicBezTo>
                    <a:pt x="430" y="316"/>
                    <a:pt x="364" y="598"/>
                    <a:pt x="205" y="597"/>
                  </a:cubicBezTo>
                  <a:cubicBezTo>
                    <a:pt x="36" y="596"/>
                    <a:pt x="0" y="326"/>
                    <a:pt x="33" y="272"/>
                  </a:cubicBezTo>
                  <a:cubicBezTo>
                    <a:pt x="67" y="217"/>
                    <a:pt x="37" y="55"/>
                    <a:pt x="155" y="55"/>
                  </a:cubicBezTo>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7"/>
            <p:cNvSpPr>
              <a:spLocks/>
            </p:cNvSpPr>
            <p:nvPr/>
          </p:nvSpPr>
          <p:spPr bwMode="auto">
            <a:xfrm>
              <a:off x="2415382" y="3375027"/>
              <a:ext cx="1184275"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close/>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8"/>
            <p:cNvSpPr>
              <a:spLocks/>
            </p:cNvSpPr>
            <p:nvPr/>
          </p:nvSpPr>
          <p:spPr bwMode="auto">
            <a:xfrm>
              <a:off x="2888457" y="3375027"/>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9"/>
            <p:cNvSpPr>
              <a:spLocks/>
            </p:cNvSpPr>
            <p:nvPr/>
          </p:nvSpPr>
          <p:spPr bwMode="auto">
            <a:xfrm>
              <a:off x="2890045" y="2976564"/>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Group 50"/>
            <p:cNvGrpSpPr/>
            <p:nvPr/>
          </p:nvGrpSpPr>
          <p:grpSpPr>
            <a:xfrm>
              <a:off x="3186172" y="2302670"/>
              <a:ext cx="468254" cy="828676"/>
              <a:chOff x="2548790" y="2218532"/>
              <a:chExt cx="468254" cy="828676"/>
            </a:xfrm>
          </p:grpSpPr>
          <p:grpSp>
            <p:nvGrpSpPr>
              <p:cNvPr id="182" name="Group 181"/>
              <p:cNvGrpSpPr/>
              <p:nvPr/>
            </p:nvGrpSpPr>
            <p:grpSpPr>
              <a:xfrm>
                <a:off x="2663031" y="2218532"/>
                <a:ext cx="354013" cy="827088"/>
                <a:chOff x="2291616" y="2152651"/>
                <a:chExt cx="354013" cy="827088"/>
              </a:xfrm>
            </p:grpSpPr>
            <p:sp>
              <p:nvSpPr>
                <p:cNvPr id="184" name="Freeform 73"/>
                <p:cNvSpPr>
                  <a:spLocks/>
                </p:cNvSpPr>
                <p:nvPr/>
              </p:nvSpPr>
              <p:spPr bwMode="auto">
                <a:xfrm>
                  <a:off x="2291616" y="2544763"/>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76"/>
                <p:cNvSpPr>
                  <a:spLocks/>
                </p:cNvSpPr>
                <p:nvPr/>
              </p:nvSpPr>
              <p:spPr bwMode="auto">
                <a:xfrm>
                  <a:off x="2420204" y="2544763"/>
                  <a:ext cx="114300" cy="112713"/>
                </a:xfrm>
                <a:custGeom>
                  <a:avLst/>
                  <a:gdLst>
                    <a:gd name="T0" fmla="*/ 0 w 71"/>
                    <a:gd name="T1" fmla="*/ 39 h 70"/>
                    <a:gd name="T2" fmla="*/ 20 w 71"/>
                    <a:gd name="T3" fmla="*/ 70 h 70"/>
                    <a:gd name="T4" fmla="*/ 51 w 71"/>
                    <a:gd name="T5" fmla="*/ 70 h 70"/>
                    <a:gd name="T6" fmla="*/ 71 w 71"/>
                    <a:gd name="T7" fmla="*/ 39 h 70"/>
                    <a:gd name="T8" fmla="*/ 36 w 71"/>
                    <a:gd name="T9" fmla="*/ 0 h 70"/>
                    <a:gd name="T10" fmla="*/ 0 w 71"/>
                    <a:gd name="T11" fmla="*/ 39 h 70"/>
                  </a:gdLst>
                  <a:ahLst/>
                  <a:cxnLst>
                    <a:cxn ang="0">
                      <a:pos x="T0" y="T1"/>
                    </a:cxn>
                    <a:cxn ang="0">
                      <a:pos x="T2" y="T3"/>
                    </a:cxn>
                    <a:cxn ang="0">
                      <a:pos x="T4" y="T5"/>
                    </a:cxn>
                    <a:cxn ang="0">
                      <a:pos x="T6" y="T7"/>
                    </a:cxn>
                    <a:cxn ang="0">
                      <a:pos x="T8" y="T9"/>
                    </a:cxn>
                    <a:cxn ang="0">
                      <a:pos x="T10" y="T11"/>
                    </a:cxn>
                  </a:cxnLst>
                  <a:rect l="0" t="0" r="r" b="b"/>
                  <a:pathLst>
                    <a:path w="71" h="70">
                      <a:moveTo>
                        <a:pt x="0" y="39"/>
                      </a:moveTo>
                      <a:cubicBezTo>
                        <a:pt x="20" y="70"/>
                        <a:pt x="20" y="70"/>
                        <a:pt x="20" y="70"/>
                      </a:cubicBezTo>
                      <a:cubicBezTo>
                        <a:pt x="30" y="70"/>
                        <a:pt x="41" y="70"/>
                        <a:pt x="51" y="70"/>
                      </a:cubicBezTo>
                      <a:cubicBezTo>
                        <a:pt x="71" y="39"/>
                        <a:pt x="71" y="39"/>
                        <a:pt x="71" y="39"/>
                      </a:cubicBezTo>
                      <a:cubicBezTo>
                        <a:pt x="36" y="0"/>
                        <a:pt x="36" y="0"/>
                        <a:pt x="36" y="0"/>
                      </a:cubicBezTo>
                      <a:cubicBezTo>
                        <a:pt x="0" y="39"/>
                        <a:pt x="0" y="39"/>
                        <a:pt x="0" y="39"/>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77"/>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78"/>
                <p:cNvSpPr>
                  <a:spLocks/>
                </p:cNvSpPr>
                <p:nvPr/>
              </p:nvSpPr>
              <p:spPr bwMode="auto">
                <a:xfrm>
                  <a:off x="2405916" y="2657476"/>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79"/>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80"/>
                <p:cNvSpPr>
                  <a:spLocks/>
                </p:cNvSpPr>
                <p:nvPr/>
              </p:nvSpPr>
              <p:spPr bwMode="auto">
                <a:xfrm>
                  <a:off x="2331304" y="2378076"/>
                  <a:ext cx="146050" cy="282575"/>
                </a:xfrm>
                <a:custGeom>
                  <a:avLst/>
                  <a:gdLst>
                    <a:gd name="T0" fmla="*/ 8 w 92"/>
                    <a:gd name="T1" fmla="*/ 0 h 178"/>
                    <a:gd name="T2" fmla="*/ 0 w 92"/>
                    <a:gd name="T3" fmla="*/ 28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8"/>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81"/>
                <p:cNvSpPr>
                  <a:spLocks/>
                </p:cNvSpPr>
                <p:nvPr/>
              </p:nvSpPr>
              <p:spPr bwMode="auto">
                <a:xfrm>
                  <a:off x="2344004" y="2322513"/>
                  <a:ext cx="266700"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0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83"/>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Freeform 84"/>
                <p:cNvSpPr>
                  <a:spLocks/>
                </p:cNvSpPr>
                <p:nvPr/>
              </p:nvSpPr>
              <p:spPr bwMode="auto">
                <a:xfrm>
                  <a:off x="2477354" y="2378076"/>
                  <a:ext cx="142875" cy="284163"/>
                </a:xfrm>
                <a:custGeom>
                  <a:avLst/>
                  <a:gdLst>
                    <a:gd name="T0" fmla="*/ 84 w 90"/>
                    <a:gd name="T1" fmla="*/ 0 h 179"/>
                    <a:gd name="T2" fmla="*/ 90 w 90"/>
                    <a:gd name="T3" fmla="*/ 28 h 179"/>
                    <a:gd name="T4" fmla="*/ 70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85"/>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E1E1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86"/>
                <p:cNvSpPr>
                  <a:spLocks/>
                </p:cNvSpPr>
                <p:nvPr/>
              </p:nvSpPr>
              <p:spPr bwMode="auto">
                <a:xfrm>
                  <a:off x="2477354" y="2544763"/>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87"/>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close/>
                    </a:path>
                  </a:pathLst>
                </a:custGeom>
                <a:solidFill>
                  <a:srgbClr val="E9BE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6" name="Freeform 88"/>
                <p:cNvSpPr>
                  <a:spLocks/>
                </p:cNvSpPr>
                <p:nvPr/>
              </p:nvSpPr>
              <p:spPr bwMode="auto">
                <a:xfrm>
                  <a:off x="2344004" y="2373313"/>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84 w 168"/>
                    <a:gd name="T11" fmla="*/ 108 h 108"/>
                    <a:gd name="T12" fmla="*/ 168 w 168"/>
                    <a:gd name="T13" fmla="*/ 3 h 108"/>
                    <a:gd name="T14" fmla="*/ 168 w 168"/>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108">
                      <a:moveTo>
                        <a:pt x="168" y="0"/>
                      </a:moveTo>
                      <a:lnTo>
                        <a:pt x="84" y="105"/>
                      </a:lnTo>
                      <a:lnTo>
                        <a:pt x="0" y="0"/>
                      </a:lnTo>
                      <a:lnTo>
                        <a:pt x="0" y="3"/>
                      </a:lnTo>
                      <a:lnTo>
                        <a:pt x="84" y="108"/>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89"/>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2F2F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90"/>
                <p:cNvSpPr>
                  <a:spLocks noEditPoints="1"/>
                </p:cNvSpPr>
                <p:nvPr/>
              </p:nvSpPr>
              <p:spPr bwMode="auto">
                <a:xfrm>
                  <a:off x="2451954" y="265747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Rectangle 91"/>
                <p:cNvSpPr>
                  <a:spLocks noChangeArrowheads="1"/>
                </p:cNvSpPr>
                <p:nvPr/>
              </p:nvSpPr>
              <p:spPr bwMode="auto">
                <a:xfrm>
                  <a:off x="2451954" y="2657476"/>
                  <a:ext cx="50800" cy="1588"/>
                </a:xfrm>
                <a:prstGeom prst="rect">
                  <a:avLst/>
                </a:prstGeom>
                <a:solidFill>
                  <a:srgbClr val="22737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0" name="Rectangle 92"/>
                <p:cNvSpPr>
                  <a:spLocks noChangeArrowheads="1"/>
                </p:cNvSpPr>
                <p:nvPr/>
              </p:nvSpPr>
              <p:spPr bwMode="auto">
                <a:xfrm>
                  <a:off x="2451954" y="265747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94"/>
                <p:cNvSpPr>
                  <a:spLocks/>
                </p:cNvSpPr>
                <p:nvPr/>
              </p:nvSpPr>
              <p:spPr bwMode="auto">
                <a:xfrm>
                  <a:off x="2340829" y="2152651"/>
                  <a:ext cx="276225" cy="169863"/>
                </a:xfrm>
                <a:custGeom>
                  <a:avLst/>
                  <a:gdLst>
                    <a:gd name="T0" fmla="*/ 163 w 172"/>
                    <a:gd name="T1" fmla="*/ 36 h 105"/>
                    <a:gd name="T2" fmla="*/ 101 w 172"/>
                    <a:gd name="T3" fmla="*/ 3 h 105"/>
                    <a:gd name="T4" fmla="*/ 86 w 172"/>
                    <a:gd name="T5" fmla="*/ 11 h 105"/>
                    <a:gd name="T6" fmla="*/ 71 w 172"/>
                    <a:gd name="T7" fmla="*/ 3 h 105"/>
                    <a:gd name="T8" fmla="*/ 9 w 172"/>
                    <a:gd name="T9" fmla="*/ 36 h 105"/>
                    <a:gd name="T10" fmla="*/ 0 w 172"/>
                    <a:gd name="T11" fmla="*/ 65 h 105"/>
                    <a:gd name="T12" fmla="*/ 0 w 172"/>
                    <a:gd name="T13" fmla="*/ 104 h 105"/>
                    <a:gd name="T14" fmla="*/ 14 w 172"/>
                    <a:gd name="T15" fmla="*/ 101 h 105"/>
                    <a:gd name="T16" fmla="*/ 24 w 172"/>
                    <a:gd name="T17" fmla="*/ 74 h 105"/>
                    <a:gd name="T18" fmla="*/ 45 w 172"/>
                    <a:gd name="T19" fmla="*/ 48 h 105"/>
                    <a:gd name="T20" fmla="*/ 86 w 172"/>
                    <a:gd name="T21" fmla="*/ 33 h 105"/>
                    <a:gd name="T22" fmla="*/ 127 w 172"/>
                    <a:gd name="T23" fmla="*/ 48 h 105"/>
                    <a:gd name="T24" fmla="*/ 148 w 172"/>
                    <a:gd name="T25" fmla="*/ 74 h 105"/>
                    <a:gd name="T26" fmla="*/ 159 w 172"/>
                    <a:gd name="T27" fmla="*/ 101 h 105"/>
                    <a:gd name="T28" fmla="*/ 172 w 172"/>
                    <a:gd name="T29" fmla="*/ 104 h 105"/>
                    <a:gd name="T30" fmla="*/ 172 w 172"/>
                    <a:gd name="T31" fmla="*/ 65 h 105"/>
                    <a:gd name="T32" fmla="*/ 163 w 172"/>
                    <a:gd name="T33" fmla="*/ 3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05">
                      <a:moveTo>
                        <a:pt x="163" y="36"/>
                      </a:moveTo>
                      <a:cubicBezTo>
                        <a:pt x="157" y="23"/>
                        <a:pt x="109" y="6"/>
                        <a:pt x="101" y="3"/>
                      </a:cubicBezTo>
                      <a:cubicBezTo>
                        <a:pt x="92" y="0"/>
                        <a:pt x="86" y="11"/>
                        <a:pt x="86" y="11"/>
                      </a:cubicBezTo>
                      <a:cubicBezTo>
                        <a:pt x="86" y="11"/>
                        <a:pt x="80" y="0"/>
                        <a:pt x="71" y="3"/>
                      </a:cubicBezTo>
                      <a:cubicBezTo>
                        <a:pt x="63" y="6"/>
                        <a:pt x="15" y="23"/>
                        <a:pt x="9" y="36"/>
                      </a:cubicBezTo>
                      <a:cubicBezTo>
                        <a:pt x="3" y="48"/>
                        <a:pt x="0" y="57"/>
                        <a:pt x="0" y="65"/>
                      </a:cubicBezTo>
                      <a:cubicBezTo>
                        <a:pt x="0" y="74"/>
                        <a:pt x="0" y="104"/>
                        <a:pt x="0" y="104"/>
                      </a:cubicBezTo>
                      <a:cubicBezTo>
                        <a:pt x="0" y="104"/>
                        <a:pt x="9" y="105"/>
                        <a:pt x="14" y="101"/>
                      </a:cubicBezTo>
                      <a:cubicBezTo>
                        <a:pt x="19" y="98"/>
                        <a:pt x="24" y="87"/>
                        <a:pt x="24" y="74"/>
                      </a:cubicBezTo>
                      <a:cubicBezTo>
                        <a:pt x="24" y="61"/>
                        <a:pt x="34" y="50"/>
                        <a:pt x="45" y="48"/>
                      </a:cubicBezTo>
                      <a:cubicBezTo>
                        <a:pt x="58" y="46"/>
                        <a:pt x="86" y="41"/>
                        <a:pt x="86" y="33"/>
                      </a:cubicBezTo>
                      <a:cubicBezTo>
                        <a:pt x="86" y="41"/>
                        <a:pt x="117" y="46"/>
                        <a:pt x="127" y="48"/>
                      </a:cubicBezTo>
                      <a:cubicBezTo>
                        <a:pt x="139" y="50"/>
                        <a:pt x="148" y="61"/>
                        <a:pt x="148" y="74"/>
                      </a:cubicBezTo>
                      <a:cubicBezTo>
                        <a:pt x="148" y="87"/>
                        <a:pt x="154" y="98"/>
                        <a:pt x="159" y="101"/>
                      </a:cubicBezTo>
                      <a:cubicBezTo>
                        <a:pt x="164" y="105"/>
                        <a:pt x="172" y="104"/>
                        <a:pt x="172" y="104"/>
                      </a:cubicBezTo>
                      <a:cubicBezTo>
                        <a:pt x="172" y="104"/>
                        <a:pt x="172" y="74"/>
                        <a:pt x="172" y="65"/>
                      </a:cubicBezTo>
                      <a:cubicBezTo>
                        <a:pt x="172" y="57"/>
                        <a:pt x="169" y="48"/>
                        <a:pt x="163" y="36"/>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3" name="Freeform 74"/>
              <p:cNvSpPr>
                <a:spLocks/>
              </p:cNvSpPr>
              <p:nvPr/>
            </p:nvSpPr>
            <p:spPr bwMode="auto">
              <a:xfrm>
                <a:off x="2548790" y="2485233"/>
                <a:ext cx="233363" cy="561975"/>
              </a:xfrm>
              <a:custGeom>
                <a:avLst/>
                <a:gdLst>
                  <a:gd name="T0" fmla="*/ 111 w 147"/>
                  <a:gd name="T1" fmla="*/ 0 h 354"/>
                  <a:gd name="T2" fmla="*/ 111 w 147"/>
                  <a:gd name="T3" fmla="*/ 39 h 354"/>
                  <a:gd name="T4" fmla="*/ 147 w 147"/>
                  <a:gd name="T5" fmla="*/ 354 h 354"/>
                  <a:gd name="T6" fmla="*/ 84 w 147"/>
                  <a:gd name="T7" fmla="*/ 354 h 354"/>
                  <a:gd name="T8" fmla="*/ 15 w 147"/>
                  <a:gd name="T9" fmla="*/ 214 h 354"/>
                  <a:gd name="T10" fmla="*/ 81 w 147"/>
                  <a:gd name="T11" fmla="*/ 169 h 354"/>
                  <a:gd name="T12" fmla="*/ 0 w 147"/>
                  <a:gd name="T13" fmla="*/ 132 h 354"/>
                  <a:gd name="T14" fmla="*/ 75 w 147"/>
                  <a:gd name="T15" fmla="*/ 16 h 354"/>
                  <a:gd name="T16" fmla="*/ 111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1" y="0"/>
                    </a:moveTo>
                    <a:lnTo>
                      <a:pt x="111" y="39"/>
                    </a:lnTo>
                    <a:lnTo>
                      <a:pt x="147" y="354"/>
                    </a:lnTo>
                    <a:lnTo>
                      <a:pt x="84" y="354"/>
                    </a:lnTo>
                    <a:lnTo>
                      <a:pt x="15" y="214"/>
                    </a:lnTo>
                    <a:lnTo>
                      <a:pt x="81" y="169"/>
                    </a:lnTo>
                    <a:lnTo>
                      <a:pt x="0" y="132"/>
                    </a:lnTo>
                    <a:lnTo>
                      <a:pt x="75" y="16"/>
                    </a:lnTo>
                    <a:lnTo>
                      <a:pt x="111"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p:cNvGrpSpPr/>
            <p:nvPr/>
          </p:nvGrpSpPr>
          <p:grpSpPr>
            <a:xfrm>
              <a:off x="2639220" y="2590802"/>
              <a:ext cx="709612" cy="769937"/>
              <a:chOff x="2668588" y="2424907"/>
              <a:chExt cx="709612" cy="769937"/>
            </a:xfrm>
          </p:grpSpPr>
          <p:sp>
            <p:nvSpPr>
              <p:cNvPr id="177" name="Freeform 100"/>
              <p:cNvSpPr>
                <a:spLocks/>
              </p:cNvSpPr>
              <p:nvPr/>
            </p:nvSpPr>
            <p:spPr bwMode="auto">
              <a:xfrm>
                <a:off x="3257550" y="2820194"/>
                <a:ext cx="120650" cy="177800"/>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01"/>
              <p:cNvSpPr>
                <a:spLocks/>
              </p:cNvSpPr>
              <p:nvPr/>
            </p:nvSpPr>
            <p:spPr bwMode="auto">
              <a:xfrm>
                <a:off x="2695575" y="2820194"/>
                <a:ext cx="122238" cy="177800"/>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02"/>
              <p:cNvSpPr>
                <a:spLocks/>
              </p:cNvSpPr>
              <p:nvPr/>
            </p:nvSpPr>
            <p:spPr bwMode="auto">
              <a:xfrm>
                <a:off x="2919413" y="3112294"/>
                <a:ext cx="234950"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AF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03"/>
              <p:cNvSpPr>
                <a:spLocks/>
              </p:cNvSpPr>
              <p:nvPr/>
            </p:nvSpPr>
            <p:spPr bwMode="auto">
              <a:xfrm>
                <a:off x="2711450" y="2445544"/>
                <a:ext cx="652463" cy="723900"/>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B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04"/>
              <p:cNvSpPr>
                <a:spLocks/>
              </p:cNvSpPr>
              <p:nvPr/>
            </p:nvSpPr>
            <p:spPr bwMode="auto">
              <a:xfrm>
                <a:off x="2668588" y="2424907"/>
                <a:ext cx="690563" cy="498475"/>
              </a:xfrm>
              <a:custGeom>
                <a:avLst/>
                <a:gdLst>
                  <a:gd name="T0" fmla="*/ 259 w 430"/>
                  <a:gd name="T1" fmla="*/ 148 h 310"/>
                  <a:gd name="T2" fmla="*/ 357 w 430"/>
                  <a:gd name="T3" fmla="*/ 226 h 310"/>
                  <a:gd name="T4" fmla="*/ 387 w 430"/>
                  <a:gd name="T5" fmla="*/ 301 h 310"/>
                  <a:gd name="T6" fmla="*/ 411 w 430"/>
                  <a:gd name="T7" fmla="*/ 145 h 310"/>
                  <a:gd name="T8" fmla="*/ 257 w 430"/>
                  <a:gd name="T9" fmla="*/ 4 h 310"/>
                  <a:gd name="T10" fmla="*/ 104 w 430"/>
                  <a:gd name="T11" fmla="*/ 47 h 310"/>
                  <a:gd name="T12" fmla="*/ 63 w 430"/>
                  <a:gd name="T13" fmla="*/ 310 h 310"/>
                  <a:gd name="T14" fmla="*/ 148 w 430"/>
                  <a:gd name="T15" fmla="*/ 105 h 310"/>
                  <a:gd name="T16" fmla="*/ 259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259" y="148"/>
                    </a:moveTo>
                    <a:cubicBezTo>
                      <a:pt x="295" y="223"/>
                      <a:pt x="310" y="246"/>
                      <a:pt x="357" y="226"/>
                    </a:cubicBezTo>
                    <a:cubicBezTo>
                      <a:pt x="405" y="206"/>
                      <a:pt x="396" y="262"/>
                      <a:pt x="387" y="301"/>
                    </a:cubicBezTo>
                    <a:cubicBezTo>
                      <a:pt x="430" y="248"/>
                      <a:pt x="425" y="197"/>
                      <a:pt x="411" y="145"/>
                    </a:cubicBezTo>
                    <a:cubicBezTo>
                      <a:pt x="397" y="88"/>
                      <a:pt x="325" y="2"/>
                      <a:pt x="257" y="4"/>
                    </a:cubicBezTo>
                    <a:cubicBezTo>
                      <a:pt x="220" y="0"/>
                      <a:pt x="164" y="5"/>
                      <a:pt x="104" y="47"/>
                    </a:cubicBezTo>
                    <a:cubicBezTo>
                      <a:pt x="0" y="122"/>
                      <a:pt x="35" y="290"/>
                      <a:pt x="63" y="310"/>
                    </a:cubicBezTo>
                    <a:cubicBezTo>
                      <a:pt x="36" y="155"/>
                      <a:pt x="102" y="186"/>
                      <a:pt x="148" y="105"/>
                    </a:cubicBezTo>
                    <a:cubicBezTo>
                      <a:pt x="163" y="69"/>
                      <a:pt x="221" y="67"/>
                      <a:pt x="259" y="148"/>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3" name="Freeform 105"/>
            <p:cNvSpPr>
              <a:spLocks/>
            </p:cNvSpPr>
            <p:nvPr/>
          </p:nvSpPr>
          <p:spPr bwMode="auto">
            <a:xfrm>
              <a:off x="2712245" y="3384552"/>
              <a:ext cx="234950" cy="433388"/>
            </a:xfrm>
            <a:custGeom>
              <a:avLst/>
              <a:gdLst>
                <a:gd name="T0" fmla="*/ 148 w 148"/>
                <a:gd name="T1" fmla="*/ 272 h 273"/>
                <a:gd name="T2" fmla="*/ 84 w 148"/>
                <a:gd name="T3" fmla="*/ 272 h 273"/>
                <a:gd name="T4" fmla="*/ 80 w 148"/>
                <a:gd name="T5" fmla="*/ 273 h 273"/>
                <a:gd name="T6" fmla="*/ 16 w 148"/>
                <a:gd name="T7" fmla="*/ 213 h 273"/>
                <a:gd name="T8" fmla="*/ 81 w 148"/>
                <a:gd name="T9" fmla="*/ 169 h 273"/>
                <a:gd name="T10" fmla="*/ 0 w 148"/>
                <a:gd name="T11" fmla="*/ 131 h 273"/>
                <a:gd name="T12" fmla="*/ 54 w 148"/>
                <a:gd name="T13" fmla="*/ 48 h 273"/>
                <a:gd name="T14" fmla="*/ 75 w 148"/>
                <a:gd name="T15" fmla="*/ 16 h 273"/>
                <a:gd name="T16" fmla="*/ 111 w 148"/>
                <a:gd name="T17" fmla="*/ 0 h 273"/>
                <a:gd name="T18" fmla="*/ 111 w 148"/>
                <a:gd name="T19" fmla="*/ 38 h 273"/>
                <a:gd name="T20" fmla="*/ 147 w 148"/>
                <a:gd name="T21" fmla="*/ 273 h 273"/>
                <a:gd name="T22" fmla="*/ 148 w 148"/>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273">
                  <a:moveTo>
                    <a:pt x="148" y="272"/>
                  </a:moveTo>
                  <a:lnTo>
                    <a:pt x="84" y="272"/>
                  </a:lnTo>
                  <a:lnTo>
                    <a:pt x="80" y="273"/>
                  </a:lnTo>
                  <a:lnTo>
                    <a:pt x="16" y="213"/>
                  </a:lnTo>
                  <a:lnTo>
                    <a:pt x="81" y="169"/>
                  </a:lnTo>
                  <a:lnTo>
                    <a:pt x="0" y="131"/>
                  </a:lnTo>
                  <a:lnTo>
                    <a:pt x="54" y="48"/>
                  </a:lnTo>
                  <a:lnTo>
                    <a:pt x="75" y="16"/>
                  </a:lnTo>
                  <a:lnTo>
                    <a:pt x="111" y="0"/>
                  </a:lnTo>
                  <a:lnTo>
                    <a:pt x="111" y="38"/>
                  </a:lnTo>
                  <a:lnTo>
                    <a:pt x="147" y="273"/>
                  </a:lnTo>
                  <a:lnTo>
                    <a:pt x="148"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06"/>
            <p:cNvSpPr>
              <a:spLocks/>
            </p:cNvSpPr>
            <p:nvPr/>
          </p:nvSpPr>
          <p:spPr bwMode="auto">
            <a:xfrm>
              <a:off x="3067845" y="3381377"/>
              <a:ext cx="231775" cy="436563"/>
            </a:xfrm>
            <a:custGeom>
              <a:avLst/>
              <a:gdLst>
                <a:gd name="T0" fmla="*/ 66 w 146"/>
                <a:gd name="T1" fmla="*/ 169 h 275"/>
                <a:gd name="T2" fmla="*/ 132 w 146"/>
                <a:gd name="T3" fmla="*/ 212 h 275"/>
                <a:gd name="T4" fmla="*/ 67 w 146"/>
                <a:gd name="T5" fmla="*/ 275 h 275"/>
                <a:gd name="T6" fmla="*/ 63 w 146"/>
                <a:gd name="T7" fmla="*/ 274 h 275"/>
                <a:gd name="T8" fmla="*/ 0 w 146"/>
                <a:gd name="T9" fmla="*/ 274 h 275"/>
                <a:gd name="T10" fmla="*/ 1 w 146"/>
                <a:gd name="T11" fmla="*/ 275 h 275"/>
                <a:gd name="T12" fmla="*/ 37 w 146"/>
                <a:gd name="T13" fmla="*/ 37 h 275"/>
                <a:gd name="T14" fmla="*/ 37 w 146"/>
                <a:gd name="T15" fmla="*/ 0 h 275"/>
                <a:gd name="T16" fmla="*/ 81 w 146"/>
                <a:gd name="T17" fmla="*/ 19 h 275"/>
                <a:gd name="T18" fmla="*/ 100 w 146"/>
                <a:gd name="T19" fmla="*/ 51 h 275"/>
                <a:gd name="T20" fmla="*/ 146 w 146"/>
                <a:gd name="T21" fmla="*/ 130 h 275"/>
                <a:gd name="T22" fmla="*/ 66 w 146"/>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275">
                  <a:moveTo>
                    <a:pt x="66" y="169"/>
                  </a:moveTo>
                  <a:lnTo>
                    <a:pt x="132" y="212"/>
                  </a:lnTo>
                  <a:lnTo>
                    <a:pt x="67" y="275"/>
                  </a:lnTo>
                  <a:lnTo>
                    <a:pt x="63" y="274"/>
                  </a:lnTo>
                  <a:lnTo>
                    <a:pt x="0" y="274"/>
                  </a:lnTo>
                  <a:lnTo>
                    <a:pt x="1" y="275"/>
                  </a:lnTo>
                  <a:lnTo>
                    <a:pt x="37" y="37"/>
                  </a:lnTo>
                  <a:lnTo>
                    <a:pt x="37" y="0"/>
                  </a:lnTo>
                  <a:lnTo>
                    <a:pt x="81" y="19"/>
                  </a:lnTo>
                  <a:lnTo>
                    <a:pt x="100" y="51"/>
                  </a:lnTo>
                  <a:lnTo>
                    <a:pt x="146" y="130"/>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07"/>
            <p:cNvSpPr>
              <a:spLocks/>
            </p:cNvSpPr>
            <p:nvPr/>
          </p:nvSpPr>
          <p:spPr bwMode="auto">
            <a:xfrm>
              <a:off x="5316538" y="1786732"/>
              <a:ext cx="379413" cy="960438"/>
            </a:xfrm>
            <a:custGeom>
              <a:avLst/>
              <a:gdLst>
                <a:gd name="T0" fmla="*/ 85 w 236"/>
                <a:gd name="T1" fmla="*/ 54 h 598"/>
                <a:gd name="T2" fmla="*/ 191 w 236"/>
                <a:gd name="T3" fmla="*/ 103 h 598"/>
                <a:gd name="T4" fmla="*/ 221 w 236"/>
                <a:gd name="T5" fmla="*/ 279 h 598"/>
                <a:gd name="T6" fmla="*/ 113 w 236"/>
                <a:gd name="T7" fmla="*/ 597 h 598"/>
                <a:gd name="T8" fmla="*/ 18 w 236"/>
                <a:gd name="T9" fmla="*/ 271 h 598"/>
                <a:gd name="T10" fmla="*/ 85 w 236"/>
                <a:gd name="T11" fmla="*/ 54 h 598"/>
              </a:gdLst>
              <a:ahLst/>
              <a:cxnLst>
                <a:cxn ang="0">
                  <a:pos x="T0" y="T1"/>
                </a:cxn>
                <a:cxn ang="0">
                  <a:pos x="T2" y="T3"/>
                </a:cxn>
                <a:cxn ang="0">
                  <a:pos x="T4" y="T5"/>
                </a:cxn>
                <a:cxn ang="0">
                  <a:pos x="T6" y="T7"/>
                </a:cxn>
                <a:cxn ang="0">
                  <a:pos x="T8" y="T9"/>
                </a:cxn>
                <a:cxn ang="0">
                  <a:pos x="T10" y="T11"/>
                </a:cxn>
              </a:cxnLst>
              <a:rect l="0" t="0" r="r" b="b"/>
              <a:pathLst>
                <a:path w="236" h="598">
                  <a:moveTo>
                    <a:pt x="85" y="54"/>
                  </a:moveTo>
                  <a:cubicBezTo>
                    <a:pt x="94" y="25"/>
                    <a:pt x="163" y="0"/>
                    <a:pt x="191" y="103"/>
                  </a:cubicBezTo>
                  <a:cubicBezTo>
                    <a:pt x="219" y="206"/>
                    <a:pt x="205" y="243"/>
                    <a:pt x="221" y="279"/>
                  </a:cubicBezTo>
                  <a:cubicBezTo>
                    <a:pt x="236" y="316"/>
                    <a:pt x="200" y="598"/>
                    <a:pt x="113" y="597"/>
                  </a:cubicBezTo>
                  <a:cubicBezTo>
                    <a:pt x="20" y="596"/>
                    <a:pt x="0" y="326"/>
                    <a:pt x="18" y="271"/>
                  </a:cubicBezTo>
                  <a:cubicBezTo>
                    <a:pt x="37" y="217"/>
                    <a:pt x="20" y="54"/>
                    <a:pt x="85"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08"/>
            <p:cNvSpPr>
              <a:spLocks/>
            </p:cNvSpPr>
            <p:nvPr/>
          </p:nvSpPr>
          <p:spPr bwMode="auto">
            <a:xfrm>
              <a:off x="5702300" y="1786732"/>
              <a:ext cx="379413" cy="960438"/>
            </a:xfrm>
            <a:custGeom>
              <a:avLst/>
              <a:gdLst>
                <a:gd name="T0" fmla="*/ 151 w 237"/>
                <a:gd name="T1" fmla="*/ 54 h 598"/>
                <a:gd name="T2" fmla="*/ 45 w 237"/>
                <a:gd name="T3" fmla="*/ 103 h 598"/>
                <a:gd name="T4" fmla="*/ 15 w 237"/>
                <a:gd name="T5" fmla="*/ 279 h 598"/>
                <a:gd name="T6" fmla="*/ 123 w 237"/>
                <a:gd name="T7" fmla="*/ 597 h 598"/>
                <a:gd name="T8" fmla="*/ 218 w 237"/>
                <a:gd name="T9" fmla="*/ 271 h 598"/>
                <a:gd name="T10" fmla="*/ 151 w 237"/>
                <a:gd name="T11" fmla="*/ 54 h 598"/>
              </a:gdLst>
              <a:ahLst/>
              <a:cxnLst>
                <a:cxn ang="0">
                  <a:pos x="T0" y="T1"/>
                </a:cxn>
                <a:cxn ang="0">
                  <a:pos x="T2" y="T3"/>
                </a:cxn>
                <a:cxn ang="0">
                  <a:pos x="T4" y="T5"/>
                </a:cxn>
                <a:cxn ang="0">
                  <a:pos x="T6" y="T7"/>
                </a:cxn>
                <a:cxn ang="0">
                  <a:pos x="T8" y="T9"/>
                </a:cxn>
                <a:cxn ang="0">
                  <a:pos x="T10" y="T11"/>
                </a:cxn>
              </a:cxnLst>
              <a:rect l="0" t="0" r="r" b="b"/>
              <a:pathLst>
                <a:path w="237" h="598">
                  <a:moveTo>
                    <a:pt x="151" y="54"/>
                  </a:moveTo>
                  <a:cubicBezTo>
                    <a:pt x="142" y="25"/>
                    <a:pt x="73" y="0"/>
                    <a:pt x="45" y="103"/>
                  </a:cubicBezTo>
                  <a:cubicBezTo>
                    <a:pt x="17" y="206"/>
                    <a:pt x="31" y="243"/>
                    <a:pt x="15" y="279"/>
                  </a:cubicBezTo>
                  <a:cubicBezTo>
                    <a:pt x="0" y="316"/>
                    <a:pt x="37" y="598"/>
                    <a:pt x="123" y="597"/>
                  </a:cubicBezTo>
                  <a:cubicBezTo>
                    <a:pt x="216" y="596"/>
                    <a:pt x="237" y="326"/>
                    <a:pt x="218" y="271"/>
                  </a:cubicBezTo>
                  <a:cubicBezTo>
                    <a:pt x="200" y="217"/>
                    <a:pt x="216" y="54"/>
                    <a:pt x="151" y="54"/>
                  </a:cubicBezTo>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09"/>
            <p:cNvSpPr>
              <a:spLocks/>
            </p:cNvSpPr>
            <p:nvPr/>
          </p:nvSpPr>
          <p:spPr bwMode="auto">
            <a:xfrm>
              <a:off x="5116513" y="2553494"/>
              <a:ext cx="1182688" cy="442913"/>
            </a:xfrm>
            <a:custGeom>
              <a:avLst/>
              <a:gdLst>
                <a:gd name="T0" fmla="*/ 438 w 737"/>
                <a:gd name="T1" fmla="*/ 0 h 276"/>
                <a:gd name="T2" fmla="*/ 295 w 737"/>
                <a:gd name="T3" fmla="*/ 7 h 276"/>
                <a:gd name="T4" fmla="*/ 79 w 737"/>
                <a:gd name="T5" fmla="*/ 99 h 276"/>
                <a:gd name="T6" fmla="*/ 0 w 737"/>
                <a:gd name="T7" fmla="*/ 276 h 276"/>
                <a:gd name="T8" fmla="*/ 737 w 737"/>
                <a:gd name="T9" fmla="*/ 276 h 276"/>
                <a:gd name="T10" fmla="*/ 658 w 737"/>
                <a:gd name="T11" fmla="*/ 99 h 276"/>
                <a:gd name="T12" fmla="*/ 438 w 737"/>
                <a:gd name="T13" fmla="*/ 0 h 276"/>
              </a:gdLst>
              <a:ahLst/>
              <a:cxnLst>
                <a:cxn ang="0">
                  <a:pos x="T0" y="T1"/>
                </a:cxn>
                <a:cxn ang="0">
                  <a:pos x="T2" y="T3"/>
                </a:cxn>
                <a:cxn ang="0">
                  <a:pos x="T4" y="T5"/>
                </a:cxn>
                <a:cxn ang="0">
                  <a:pos x="T6" y="T7"/>
                </a:cxn>
                <a:cxn ang="0">
                  <a:pos x="T8" y="T9"/>
                </a:cxn>
                <a:cxn ang="0">
                  <a:pos x="T10" y="T11"/>
                </a:cxn>
                <a:cxn ang="0">
                  <a:pos x="T12" y="T13"/>
                </a:cxn>
              </a:cxnLst>
              <a:rect l="0" t="0" r="r" b="b"/>
              <a:pathLst>
                <a:path w="737" h="276">
                  <a:moveTo>
                    <a:pt x="438" y="0"/>
                  </a:moveTo>
                  <a:cubicBezTo>
                    <a:pt x="437" y="3"/>
                    <a:pt x="296" y="5"/>
                    <a:pt x="295" y="7"/>
                  </a:cubicBezTo>
                  <a:cubicBezTo>
                    <a:pt x="250" y="70"/>
                    <a:pt x="155" y="82"/>
                    <a:pt x="79" y="99"/>
                  </a:cubicBezTo>
                  <a:cubicBezTo>
                    <a:pt x="3" y="116"/>
                    <a:pt x="0" y="212"/>
                    <a:pt x="0" y="276"/>
                  </a:cubicBezTo>
                  <a:cubicBezTo>
                    <a:pt x="737" y="276"/>
                    <a:pt x="737" y="276"/>
                    <a:pt x="737" y="276"/>
                  </a:cubicBezTo>
                  <a:cubicBezTo>
                    <a:pt x="737" y="212"/>
                    <a:pt x="736" y="116"/>
                    <a:pt x="658" y="99"/>
                  </a:cubicBezTo>
                  <a:cubicBezTo>
                    <a:pt x="581" y="81"/>
                    <a:pt x="480" y="66"/>
                    <a:pt x="438" y="0"/>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10"/>
            <p:cNvSpPr>
              <a:spLocks/>
            </p:cNvSpPr>
            <p:nvPr/>
          </p:nvSpPr>
          <p:spPr bwMode="auto">
            <a:xfrm>
              <a:off x="5588000" y="2553494"/>
              <a:ext cx="238125" cy="442913"/>
            </a:xfrm>
            <a:custGeom>
              <a:avLst/>
              <a:gdLst>
                <a:gd name="T0" fmla="*/ 149 w 149"/>
                <a:gd name="T1" fmla="*/ 7 h 276"/>
                <a:gd name="T2" fmla="*/ 149 w 149"/>
                <a:gd name="T3" fmla="*/ 41 h 276"/>
                <a:gd name="T4" fmla="*/ 113 w 149"/>
                <a:gd name="T5" fmla="*/ 276 h 276"/>
                <a:gd name="T6" fmla="*/ 36 w 149"/>
                <a:gd name="T7" fmla="*/ 276 h 276"/>
                <a:gd name="T8" fmla="*/ 0 w 149"/>
                <a:gd name="T9" fmla="*/ 44 h 276"/>
                <a:gd name="T10" fmla="*/ 0 w 149"/>
                <a:gd name="T11" fmla="*/ 7 h 276"/>
                <a:gd name="T12" fmla="*/ 1 w 149"/>
                <a:gd name="T13" fmla="*/ 7 h 276"/>
                <a:gd name="T14" fmla="*/ 144 w 149"/>
                <a:gd name="T15" fmla="*/ 0 h 276"/>
                <a:gd name="T16" fmla="*/ 149 w 149"/>
                <a:gd name="T17" fmla="*/ 7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276">
                  <a:moveTo>
                    <a:pt x="149" y="7"/>
                  </a:moveTo>
                  <a:cubicBezTo>
                    <a:pt x="149" y="41"/>
                    <a:pt x="149" y="41"/>
                    <a:pt x="149" y="41"/>
                  </a:cubicBezTo>
                  <a:cubicBezTo>
                    <a:pt x="113" y="276"/>
                    <a:pt x="113" y="276"/>
                    <a:pt x="113" y="276"/>
                  </a:cubicBezTo>
                  <a:cubicBezTo>
                    <a:pt x="36" y="276"/>
                    <a:pt x="36" y="276"/>
                    <a:pt x="36" y="276"/>
                  </a:cubicBezTo>
                  <a:cubicBezTo>
                    <a:pt x="0" y="44"/>
                    <a:pt x="0" y="44"/>
                    <a:pt x="0" y="44"/>
                  </a:cubicBezTo>
                  <a:cubicBezTo>
                    <a:pt x="0" y="7"/>
                    <a:pt x="0" y="7"/>
                    <a:pt x="0" y="7"/>
                  </a:cubicBezTo>
                  <a:cubicBezTo>
                    <a:pt x="1" y="7"/>
                    <a:pt x="1" y="7"/>
                    <a:pt x="1" y="7"/>
                  </a:cubicBezTo>
                  <a:cubicBezTo>
                    <a:pt x="2" y="5"/>
                    <a:pt x="143" y="3"/>
                    <a:pt x="144" y="0"/>
                  </a:cubicBezTo>
                  <a:cubicBezTo>
                    <a:pt x="146" y="2"/>
                    <a:pt x="147" y="4"/>
                    <a:pt x="149" y="7"/>
                  </a:cubicBez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11"/>
            <p:cNvSpPr>
              <a:spLocks/>
            </p:cNvSpPr>
            <p:nvPr/>
          </p:nvSpPr>
          <p:spPr bwMode="auto">
            <a:xfrm>
              <a:off x="5589588" y="2155032"/>
              <a:ext cx="234950"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2"/>
            <p:cNvSpPr>
              <a:spLocks/>
            </p:cNvSpPr>
            <p:nvPr/>
          </p:nvSpPr>
          <p:spPr bwMode="auto">
            <a:xfrm>
              <a:off x="5927725" y="2164557"/>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3"/>
            <p:cNvSpPr>
              <a:spLocks/>
            </p:cNvSpPr>
            <p:nvPr/>
          </p:nvSpPr>
          <p:spPr bwMode="auto">
            <a:xfrm>
              <a:off x="5365750" y="2164557"/>
              <a:ext cx="122238"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4"/>
            <p:cNvSpPr>
              <a:spLocks/>
            </p:cNvSpPr>
            <p:nvPr/>
          </p:nvSpPr>
          <p:spPr bwMode="auto">
            <a:xfrm>
              <a:off x="5589588" y="2458244"/>
              <a:ext cx="234950" cy="80963"/>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5B0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5"/>
            <p:cNvSpPr>
              <a:spLocks/>
            </p:cNvSpPr>
            <p:nvPr/>
          </p:nvSpPr>
          <p:spPr bwMode="auto">
            <a:xfrm>
              <a:off x="5381625" y="1791494"/>
              <a:ext cx="652463"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6DCB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116"/>
            <p:cNvSpPr>
              <a:spLocks/>
            </p:cNvSpPr>
            <p:nvPr/>
          </p:nvSpPr>
          <p:spPr bwMode="auto">
            <a:xfrm>
              <a:off x="5368925" y="1774032"/>
              <a:ext cx="657225" cy="493713"/>
            </a:xfrm>
            <a:custGeom>
              <a:avLst/>
              <a:gdLst>
                <a:gd name="T0" fmla="*/ 392 w 409"/>
                <a:gd name="T1" fmla="*/ 143 h 308"/>
                <a:gd name="T2" fmla="*/ 238 w 409"/>
                <a:gd name="T3" fmla="*/ 2 h 308"/>
                <a:gd name="T4" fmla="*/ 204 w 409"/>
                <a:gd name="T5" fmla="*/ 1 h 308"/>
                <a:gd name="T6" fmla="*/ 171 w 409"/>
                <a:gd name="T7" fmla="*/ 2 h 308"/>
                <a:gd name="T8" fmla="*/ 16 w 409"/>
                <a:gd name="T9" fmla="*/ 143 h 308"/>
                <a:gd name="T10" fmla="*/ 28 w 409"/>
                <a:gd name="T11" fmla="*/ 280 h 308"/>
                <a:gd name="T12" fmla="*/ 44 w 409"/>
                <a:gd name="T13" fmla="*/ 308 h 308"/>
                <a:gd name="T14" fmla="*/ 39 w 409"/>
                <a:gd name="T15" fmla="*/ 227 h 308"/>
                <a:gd name="T16" fmla="*/ 71 w 409"/>
                <a:gd name="T17" fmla="*/ 224 h 308"/>
                <a:gd name="T18" fmla="*/ 168 w 409"/>
                <a:gd name="T19" fmla="*/ 146 h 308"/>
                <a:gd name="T20" fmla="*/ 204 w 409"/>
                <a:gd name="T21" fmla="*/ 96 h 308"/>
                <a:gd name="T22" fmla="*/ 240 w 409"/>
                <a:gd name="T23" fmla="*/ 146 h 308"/>
                <a:gd name="T24" fmla="*/ 338 w 409"/>
                <a:gd name="T25" fmla="*/ 224 h 308"/>
                <a:gd name="T26" fmla="*/ 370 w 409"/>
                <a:gd name="T27" fmla="*/ 227 h 308"/>
                <a:gd name="T28" fmla="*/ 365 w 409"/>
                <a:gd name="T29" fmla="*/ 308 h 308"/>
                <a:gd name="T30" fmla="*/ 381 w 409"/>
                <a:gd name="T31" fmla="*/ 280 h 308"/>
                <a:gd name="T32" fmla="*/ 392 w 409"/>
                <a:gd name="T33" fmla="*/ 14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9" h="308">
                  <a:moveTo>
                    <a:pt x="392" y="143"/>
                  </a:moveTo>
                  <a:cubicBezTo>
                    <a:pt x="378" y="86"/>
                    <a:pt x="306" y="0"/>
                    <a:pt x="238" y="2"/>
                  </a:cubicBezTo>
                  <a:cubicBezTo>
                    <a:pt x="228" y="1"/>
                    <a:pt x="217" y="0"/>
                    <a:pt x="204" y="1"/>
                  </a:cubicBezTo>
                  <a:cubicBezTo>
                    <a:pt x="192" y="0"/>
                    <a:pt x="181" y="1"/>
                    <a:pt x="171" y="2"/>
                  </a:cubicBezTo>
                  <a:cubicBezTo>
                    <a:pt x="103" y="0"/>
                    <a:pt x="31" y="86"/>
                    <a:pt x="16" y="143"/>
                  </a:cubicBezTo>
                  <a:cubicBezTo>
                    <a:pt x="5" y="189"/>
                    <a:pt x="0" y="234"/>
                    <a:pt x="28" y="280"/>
                  </a:cubicBezTo>
                  <a:cubicBezTo>
                    <a:pt x="32" y="294"/>
                    <a:pt x="38" y="304"/>
                    <a:pt x="44" y="308"/>
                  </a:cubicBezTo>
                  <a:cubicBezTo>
                    <a:pt x="38" y="273"/>
                    <a:pt x="37" y="247"/>
                    <a:pt x="39" y="227"/>
                  </a:cubicBezTo>
                  <a:cubicBezTo>
                    <a:pt x="44" y="219"/>
                    <a:pt x="54" y="217"/>
                    <a:pt x="71" y="224"/>
                  </a:cubicBezTo>
                  <a:cubicBezTo>
                    <a:pt x="118" y="244"/>
                    <a:pt x="133" y="221"/>
                    <a:pt x="168" y="146"/>
                  </a:cubicBezTo>
                  <a:cubicBezTo>
                    <a:pt x="179" y="123"/>
                    <a:pt x="188" y="96"/>
                    <a:pt x="204" y="96"/>
                  </a:cubicBezTo>
                  <a:cubicBezTo>
                    <a:pt x="221" y="96"/>
                    <a:pt x="230" y="123"/>
                    <a:pt x="240" y="146"/>
                  </a:cubicBezTo>
                  <a:cubicBezTo>
                    <a:pt x="276" y="221"/>
                    <a:pt x="291" y="244"/>
                    <a:pt x="338" y="224"/>
                  </a:cubicBezTo>
                  <a:cubicBezTo>
                    <a:pt x="355" y="217"/>
                    <a:pt x="365" y="219"/>
                    <a:pt x="370" y="227"/>
                  </a:cubicBezTo>
                  <a:cubicBezTo>
                    <a:pt x="372" y="247"/>
                    <a:pt x="371" y="273"/>
                    <a:pt x="365" y="308"/>
                  </a:cubicBezTo>
                  <a:cubicBezTo>
                    <a:pt x="371" y="304"/>
                    <a:pt x="376" y="294"/>
                    <a:pt x="381" y="280"/>
                  </a:cubicBezTo>
                  <a:cubicBezTo>
                    <a:pt x="409" y="234"/>
                    <a:pt x="404" y="189"/>
                    <a:pt x="392" y="143"/>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117"/>
            <p:cNvSpPr>
              <a:spLocks/>
            </p:cNvSpPr>
            <p:nvPr/>
          </p:nvSpPr>
          <p:spPr bwMode="auto">
            <a:xfrm>
              <a:off x="5413375" y="2563019"/>
              <a:ext cx="233363" cy="433388"/>
            </a:xfrm>
            <a:custGeom>
              <a:avLst/>
              <a:gdLst>
                <a:gd name="T0" fmla="*/ 147 w 147"/>
                <a:gd name="T1" fmla="*/ 272 h 273"/>
                <a:gd name="T2" fmla="*/ 84 w 147"/>
                <a:gd name="T3" fmla="*/ 272 h 273"/>
                <a:gd name="T4" fmla="*/ 80 w 147"/>
                <a:gd name="T5" fmla="*/ 273 h 273"/>
                <a:gd name="T6" fmla="*/ 15 w 147"/>
                <a:gd name="T7" fmla="*/ 214 h 273"/>
                <a:gd name="T8" fmla="*/ 81 w 147"/>
                <a:gd name="T9" fmla="*/ 169 h 273"/>
                <a:gd name="T10" fmla="*/ 0 w 147"/>
                <a:gd name="T11" fmla="*/ 132 h 273"/>
                <a:gd name="T12" fmla="*/ 53 w 147"/>
                <a:gd name="T13" fmla="*/ 49 h 273"/>
                <a:gd name="T14" fmla="*/ 74 w 147"/>
                <a:gd name="T15" fmla="*/ 16 h 273"/>
                <a:gd name="T16" fmla="*/ 110 w 147"/>
                <a:gd name="T17" fmla="*/ 0 h 273"/>
                <a:gd name="T18" fmla="*/ 110 w 147"/>
                <a:gd name="T19" fmla="*/ 39 h 273"/>
                <a:gd name="T20" fmla="*/ 146 w 147"/>
                <a:gd name="T21" fmla="*/ 273 h 273"/>
                <a:gd name="T22" fmla="*/ 147 w 147"/>
                <a:gd name="T23" fmla="*/ 27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3">
                  <a:moveTo>
                    <a:pt x="147" y="272"/>
                  </a:moveTo>
                  <a:lnTo>
                    <a:pt x="84" y="272"/>
                  </a:lnTo>
                  <a:lnTo>
                    <a:pt x="80" y="273"/>
                  </a:lnTo>
                  <a:lnTo>
                    <a:pt x="15" y="214"/>
                  </a:lnTo>
                  <a:lnTo>
                    <a:pt x="81" y="169"/>
                  </a:lnTo>
                  <a:lnTo>
                    <a:pt x="0" y="132"/>
                  </a:lnTo>
                  <a:lnTo>
                    <a:pt x="53" y="49"/>
                  </a:lnTo>
                  <a:lnTo>
                    <a:pt x="74" y="16"/>
                  </a:lnTo>
                  <a:lnTo>
                    <a:pt x="110" y="0"/>
                  </a:lnTo>
                  <a:lnTo>
                    <a:pt x="110" y="39"/>
                  </a:lnTo>
                  <a:lnTo>
                    <a:pt x="146" y="273"/>
                  </a:lnTo>
                  <a:lnTo>
                    <a:pt x="147" y="272"/>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18"/>
            <p:cNvSpPr>
              <a:spLocks/>
            </p:cNvSpPr>
            <p:nvPr/>
          </p:nvSpPr>
          <p:spPr bwMode="auto">
            <a:xfrm>
              <a:off x="5767388" y="2559844"/>
              <a:ext cx="233363" cy="436563"/>
            </a:xfrm>
            <a:custGeom>
              <a:avLst/>
              <a:gdLst>
                <a:gd name="T0" fmla="*/ 66 w 147"/>
                <a:gd name="T1" fmla="*/ 169 h 275"/>
                <a:gd name="T2" fmla="*/ 133 w 147"/>
                <a:gd name="T3" fmla="*/ 213 h 275"/>
                <a:gd name="T4" fmla="*/ 67 w 147"/>
                <a:gd name="T5" fmla="*/ 275 h 275"/>
                <a:gd name="T6" fmla="*/ 63 w 147"/>
                <a:gd name="T7" fmla="*/ 274 h 275"/>
                <a:gd name="T8" fmla="*/ 0 w 147"/>
                <a:gd name="T9" fmla="*/ 274 h 275"/>
                <a:gd name="T10" fmla="*/ 1 w 147"/>
                <a:gd name="T11" fmla="*/ 275 h 275"/>
                <a:gd name="T12" fmla="*/ 37 w 147"/>
                <a:gd name="T13" fmla="*/ 38 h 275"/>
                <a:gd name="T14" fmla="*/ 37 w 147"/>
                <a:gd name="T15" fmla="*/ 0 h 275"/>
                <a:gd name="T16" fmla="*/ 81 w 147"/>
                <a:gd name="T17" fmla="*/ 19 h 275"/>
                <a:gd name="T18" fmla="*/ 100 w 147"/>
                <a:gd name="T19" fmla="*/ 52 h 275"/>
                <a:gd name="T20" fmla="*/ 147 w 147"/>
                <a:gd name="T21" fmla="*/ 131 h 275"/>
                <a:gd name="T22" fmla="*/ 66 w 147"/>
                <a:gd name="T23" fmla="*/ 16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 h="275">
                  <a:moveTo>
                    <a:pt x="66" y="169"/>
                  </a:moveTo>
                  <a:lnTo>
                    <a:pt x="133" y="213"/>
                  </a:lnTo>
                  <a:lnTo>
                    <a:pt x="67" y="275"/>
                  </a:lnTo>
                  <a:lnTo>
                    <a:pt x="63" y="274"/>
                  </a:lnTo>
                  <a:lnTo>
                    <a:pt x="0" y="274"/>
                  </a:lnTo>
                  <a:lnTo>
                    <a:pt x="1" y="275"/>
                  </a:lnTo>
                  <a:lnTo>
                    <a:pt x="37" y="38"/>
                  </a:lnTo>
                  <a:lnTo>
                    <a:pt x="37" y="0"/>
                  </a:lnTo>
                  <a:lnTo>
                    <a:pt x="81" y="19"/>
                  </a:lnTo>
                  <a:lnTo>
                    <a:pt x="100" y="52"/>
                  </a:lnTo>
                  <a:lnTo>
                    <a:pt x="147" y="131"/>
                  </a:lnTo>
                  <a:lnTo>
                    <a:pt x="66" y="169"/>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9"/>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120"/>
            <p:cNvSpPr>
              <a:spLocks/>
            </p:cNvSpPr>
            <p:nvPr/>
          </p:nvSpPr>
          <p:spPr bwMode="auto">
            <a:xfrm>
              <a:off x="5621338" y="3086894"/>
              <a:ext cx="1247775"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chemeClr val="bg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121"/>
            <p:cNvSpPr>
              <a:spLocks/>
            </p:cNvSpPr>
            <p:nvPr/>
          </p:nvSpPr>
          <p:spPr bwMode="auto">
            <a:xfrm>
              <a:off x="6110288" y="2680494"/>
              <a:ext cx="268288"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22"/>
            <p:cNvSpPr>
              <a:spLocks/>
            </p:cNvSpPr>
            <p:nvPr/>
          </p:nvSpPr>
          <p:spPr bwMode="auto">
            <a:xfrm>
              <a:off x="5934075" y="264556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23"/>
            <p:cNvSpPr>
              <a:spLocks/>
            </p:cNvSpPr>
            <p:nvPr/>
          </p:nvSpPr>
          <p:spPr bwMode="auto">
            <a:xfrm>
              <a:off x="6442075" y="264556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1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24"/>
            <p:cNvSpPr>
              <a:spLocks/>
            </p:cNvSpPr>
            <p:nvPr/>
          </p:nvSpPr>
          <p:spPr bwMode="auto">
            <a:xfrm>
              <a:off x="6186488" y="321706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25"/>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26"/>
            <p:cNvSpPr>
              <a:spLocks/>
            </p:cNvSpPr>
            <p:nvPr/>
          </p:nvSpPr>
          <p:spPr bwMode="auto">
            <a:xfrm>
              <a:off x="6173788" y="332978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27"/>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128"/>
            <p:cNvSpPr>
              <a:spLocks/>
            </p:cNvSpPr>
            <p:nvPr/>
          </p:nvSpPr>
          <p:spPr bwMode="auto">
            <a:xfrm>
              <a:off x="6099175" y="3050382"/>
              <a:ext cx="146050" cy="282575"/>
            </a:xfrm>
            <a:custGeom>
              <a:avLst/>
              <a:gdLst>
                <a:gd name="T0" fmla="*/ 7 w 92"/>
                <a:gd name="T1" fmla="*/ 0 h 178"/>
                <a:gd name="T2" fmla="*/ 0 w 92"/>
                <a:gd name="T3" fmla="*/ 28 h 178"/>
                <a:gd name="T4" fmla="*/ 21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1"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129"/>
            <p:cNvSpPr>
              <a:spLocks/>
            </p:cNvSpPr>
            <p:nvPr/>
          </p:nvSpPr>
          <p:spPr bwMode="auto">
            <a:xfrm>
              <a:off x="6110288" y="2993232"/>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AF8E6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130"/>
            <p:cNvSpPr>
              <a:spLocks/>
            </p:cNvSpPr>
            <p:nvPr/>
          </p:nvSpPr>
          <p:spPr bwMode="auto">
            <a:xfrm>
              <a:off x="5834063" y="2296319"/>
              <a:ext cx="822325" cy="760413"/>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DBB18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131"/>
            <p:cNvSpPr>
              <a:spLocks noEditPoints="1"/>
            </p:cNvSpPr>
            <p:nvPr/>
          </p:nvSpPr>
          <p:spPr bwMode="auto">
            <a:xfrm>
              <a:off x="5916613" y="2201069"/>
              <a:ext cx="625475" cy="582613"/>
            </a:xfrm>
            <a:custGeom>
              <a:avLst/>
              <a:gdLst>
                <a:gd name="T0" fmla="*/ 93 w 390"/>
                <a:gd name="T1" fmla="*/ 68 h 363"/>
                <a:gd name="T2" fmla="*/ 390 w 390"/>
                <a:gd name="T3" fmla="*/ 66 h 363"/>
                <a:gd name="T4" fmla="*/ 374 w 390"/>
                <a:gd name="T5" fmla="*/ 357 h 363"/>
                <a:gd name="T6" fmla="*/ 374 w 390"/>
                <a:gd name="T7" fmla="*/ 357 h 363"/>
                <a:gd name="T8" fmla="*/ 374 w 390"/>
                <a:gd name="T9" fmla="*/ 360 h 363"/>
                <a:gd name="T10" fmla="*/ 372 w 390"/>
                <a:gd name="T11" fmla="*/ 363 h 363"/>
                <a:gd name="T12" fmla="*/ 367 w 390"/>
                <a:gd name="T13" fmla="*/ 362 h 363"/>
                <a:gd name="T14" fmla="*/ 366 w 390"/>
                <a:gd name="T15" fmla="*/ 361 h 363"/>
                <a:gd name="T16" fmla="*/ 366 w 390"/>
                <a:gd name="T17" fmla="*/ 339 h 363"/>
                <a:gd name="T18" fmla="*/ 371 w 390"/>
                <a:gd name="T19" fmla="*/ 307 h 363"/>
                <a:gd name="T20" fmla="*/ 327 w 390"/>
                <a:gd name="T21" fmla="*/ 183 h 363"/>
                <a:gd name="T22" fmla="*/ 318 w 390"/>
                <a:gd name="T23" fmla="*/ 171 h 363"/>
                <a:gd name="T24" fmla="*/ 307 w 390"/>
                <a:gd name="T25" fmla="*/ 158 h 363"/>
                <a:gd name="T26" fmla="*/ 301 w 390"/>
                <a:gd name="T27" fmla="*/ 154 h 363"/>
                <a:gd name="T28" fmla="*/ 212 w 390"/>
                <a:gd name="T29" fmla="*/ 168 h 363"/>
                <a:gd name="T30" fmla="*/ 129 w 390"/>
                <a:gd name="T31" fmla="*/ 186 h 363"/>
                <a:gd name="T32" fmla="*/ 93 w 390"/>
                <a:gd name="T33" fmla="*/ 176 h 363"/>
                <a:gd name="T34" fmla="*/ 45 w 390"/>
                <a:gd name="T35" fmla="*/ 315 h 363"/>
                <a:gd name="T36" fmla="*/ 48 w 390"/>
                <a:gd name="T37" fmla="*/ 339 h 363"/>
                <a:gd name="T38" fmla="*/ 48 w 390"/>
                <a:gd name="T39" fmla="*/ 361 h 363"/>
                <a:gd name="T40" fmla="*/ 48 w 390"/>
                <a:gd name="T41" fmla="*/ 362 h 363"/>
                <a:gd name="T42" fmla="*/ 43 w 390"/>
                <a:gd name="T43" fmla="*/ 363 h 363"/>
                <a:gd name="T44" fmla="*/ 41 w 390"/>
                <a:gd name="T45" fmla="*/ 360 h 363"/>
                <a:gd name="T46" fmla="*/ 40 w 390"/>
                <a:gd name="T47" fmla="*/ 351 h 363"/>
                <a:gd name="T48" fmla="*/ 38 w 390"/>
                <a:gd name="T49" fmla="*/ 338 h 363"/>
                <a:gd name="T50" fmla="*/ 93 w 390"/>
                <a:gd name="T51" fmla="*/ 68 h 363"/>
                <a:gd name="T52" fmla="*/ 224 w 390"/>
                <a:gd name="T53" fmla="*/ 135 h 363"/>
                <a:gd name="T54" fmla="*/ 228 w 390"/>
                <a:gd name="T55" fmla="*/ 134 h 363"/>
                <a:gd name="T56" fmla="*/ 222 w 390"/>
                <a:gd name="T57" fmla="*/ 135 h 363"/>
                <a:gd name="T58" fmla="*/ 224 w 390"/>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90" h="363">
                  <a:moveTo>
                    <a:pt x="93" y="68"/>
                  </a:moveTo>
                  <a:cubicBezTo>
                    <a:pt x="179" y="0"/>
                    <a:pt x="350" y="10"/>
                    <a:pt x="390" y="66"/>
                  </a:cubicBezTo>
                  <a:cubicBezTo>
                    <a:pt x="374" y="123"/>
                    <a:pt x="386" y="276"/>
                    <a:pt x="374" y="357"/>
                  </a:cubicBezTo>
                  <a:cubicBezTo>
                    <a:pt x="374" y="357"/>
                    <a:pt x="374" y="357"/>
                    <a:pt x="374" y="357"/>
                  </a:cubicBezTo>
                  <a:cubicBezTo>
                    <a:pt x="374" y="358"/>
                    <a:pt x="374" y="359"/>
                    <a:pt x="374" y="360"/>
                  </a:cubicBezTo>
                  <a:cubicBezTo>
                    <a:pt x="373" y="360"/>
                    <a:pt x="372" y="362"/>
                    <a:pt x="372" y="363"/>
                  </a:cubicBezTo>
                  <a:cubicBezTo>
                    <a:pt x="371" y="363"/>
                    <a:pt x="368" y="363"/>
                    <a:pt x="367" y="362"/>
                  </a:cubicBezTo>
                  <a:cubicBezTo>
                    <a:pt x="367" y="362"/>
                    <a:pt x="366" y="361"/>
                    <a:pt x="366" y="361"/>
                  </a:cubicBezTo>
                  <a:cubicBezTo>
                    <a:pt x="366" y="354"/>
                    <a:pt x="366" y="340"/>
                    <a:pt x="366" y="339"/>
                  </a:cubicBezTo>
                  <a:cubicBezTo>
                    <a:pt x="367" y="328"/>
                    <a:pt x="370" y="318"/>
                    <a:pt x="371" y="307"/>
                  </a:cubicBezTo>
                  <a:cubicBezTo>
                    <a:pt x="363" y="255"/>
                    <a:pt x="339" y="245"/>
                    <a:pt x="327" y="183"/>
                  </a:cubicBezTo>
                  <a:cubicBezTo>
                    <a:pt x="324" y="179"/>
                    <a:pt x="321" y="175"/>
                    <a:pt x="318" y="171"/>
                  </a:cubicBezTo>
                  <a:cubicBezTo>
                    <a:pt x="315" y="167"/>
                    <a:pt x="311" y="162"/>
                    <a:pt x="307" y="158"/>
                  </a:cubicBezTo>
                  <a:cubicBezTo>
                    <a:pt x="305" y="157"/>
                    <a:pt x="303" y="156"/>
                    <a:pt x="301" y="154"/>
                  </a:cubicBezTo>
                  <a:cubicBezTo>
                    <a:pt x="254" y="137"/>
                    <a:pt x="256" y="150"/>
                    <a:pt x="212" y="168"/>
                  </a:cubicBezTo>
                  <a:cubicBezTo>
                    <a:pt x="195" y="175"/>
                    <a:pt x="148" y="188"/>
                    <a:pt x="129" y="186"/>
                  </a:cubicBezTo>
                  <a:cubicBezTo>
                    <a:pt x="121" y="186"/>
                    <a:pt x="94" y="183"/>
                    <a:pt x="93" y="176"/>
                  </a:cubicBezTo>
                  <a:cubicBezTo>
                    <a:pt x="58" y="230"/>
                    <a:pt x="55" y="269"/>
                    <a:pt x="45" y="315"/>
                  </a:cubicBezTo>
                  <a:cubicBezTo>
                    <a:pt x="46" y="323"/>
                    <a:pt x="48" y="331"/>
                    <a:pt x="48" y="339"/>
                  </a:cubicBezTo>
                  <a:cubicBezTo>
                    <a:pt x="48" y="340"/>
                    <a:pt x="49" y="354"/>
                    <a:pt x="48" y="361"/>
                  </a:cubicBezTo>
                  <a:cubicBezTo>
                    <a:pt x="48" y="361"/>
                    <a:pt x="48" y="362"/>
                    <a:pt x="48" y="362"/>
                  </a:cubicBezTo>
                  <a:cubicBezTo>
                    <a:pt x="47" y="363"/>
                    <a:pt x="43" y="363"/>
                    <a:pt x="43" y="363"/>
                  </a:cubicBezTo>
                  <a:cubicBezTo>
                    <a:pt x="43" y="362"/>
                    <a:pt x="41" y="360"/>
                    <a:pt x="41" y="360"/>
                  </a:cubicBezTo>
                  <a:cubicBezTo>
                    <a:pt x="40" y="356"/>
                    <a:pt x="40" y="354"/>
                    <a:pt x="40" y="351"/>
                  </a:cubicBezTo>
                  <a:cubicBezTo>
                    <a:pt x="39" y="347"/>
                    <a:pt x="39" y="342"/>
                    <a:pt x="38" y="338"/>
                  </a:cubicBezTo>
                  <a:cubicBezTo>
                    <a:pt x="25" y="288"/>
                    <a:pt x="0" y="89"/>
                    <a:pt x="93" y="68"/>
                  </a:cubicBezTo>
                  <a:close/>
                  <a:moveTo>
                    <a:pt x="224" y="135"/>
                  </a:moveTo>
                  <a:cubicBezTo>
                    <a:pt x="225" y="135"/>
                    <a:pt x="227" y="134"/>
                    <a:pt x="228" y="134"/>
                  </a:cubicBezTo>
                  <a:cubicBezTo>
                    <a:pt x="226" y="134"/>
                    <a:pt x="224" y="135"/>
                    <a:pt x="222" y="135"/>
                  </a:cubicBezTo>
                  <a:cubicBezTo>
                    <a:pt x="222" y="135"/>
                    <a:pt x="223" y="135"/>
                    <a:pt x="224" y="135"/>
                  </a:cubicBez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132"/>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133"/>
            <p:cNvSpPr>
              <a:spLocks/>
            </p:cNvSpPr>
            <p:nvPr/>
          </p:nvSpPr>
          <p:spPr bwMode="auto">
            <a:xfrm>
              <a:off x="6245225" y="305038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134"/>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close/>
                </a:path>
              </a:pathLst>
            </a:custGeom>
            <a:solidFill>
              <a:srgbClr val="D0A8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135"/>
            <p:cNvSpPr>
              <a:spLocks/>
            </p:cNvSpPr>
            <p:nvPr/>
          </p:nvSpPr>
          <p:spPr bwMode="auto">
            <a:xfrm>
              <a:off x="6110288" y="304561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85 w 169"/>
                <a:gd name="T11" fmla="*/ 108 h 108"/>
                <a:gd name="T12" fmla="*/ 169 w 169"/>
                <a:gd name="T13" fmla="*/ 3 h 108"/>
                <a:gd name="T14" fmla="*/ 169 w 169"/>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 h="108">
                  <a:moveTo>
                    <a:pt x="169" y="0"/>
                  </a:moveTo>
                  <a:lnTo>
                    <a:pt x="85" y="105"/>
                  </a:lnTo>
                  <a:lnTo>
                    <a:pt x="0" y="0"/>
                  </a:lnTo>
                  <a:lnTo>
                    <a:pt x="0" y="3"/>
                  </a:lnTo>
                  <a:lnTo>
                    <a:pt x="85" y="108"/>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136"/>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137"/>
            <p:cNvSpPr>
              <a:spLocks noEditPoints="1"/>
            </p:cNvSpPr>
            <p:nvPr/>
          </p:nvSpPr>
          <p:spPr bwMode="auto">
            <a:xfrm>
              <a:off x="6219825" y="332978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138"/>
            <p:cNvSpPr>
              <a:spLocks noChangeArrowheads="1"/>
            </p:cNvSpPr>
            <p:nvPr/>
          </p:nvSpPr>
          <p:spPr bwMode="auto">
            <a:xfrm>
              <a:off x="6219825" y="332978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139"/>
            <p:cNvSpPr>
              <a:spLocks noChangeArrowheads="1"/>
            </p:cNvSpPr>
            <p:nvPr/>
          </p:nvSpPr>
          <p:spPr bwMode="auto">
            <a:xfrm>
              <a:off x="6219825" y="332978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140"/>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141"/>
            <p:cNvSpPr>
              <a:spLocks/>
            </p:cNvSpPr>
            <p:nvPr/>
          </p:nvSpPr>
          <p:spPr bwMode="auto">
            <a:xfrm>
              <a:off x="3990975" y="2572544"/>
              <a:ext cx="1246188" cy="565150"/>
            </a:xfrm>
            <a:custGeom>
              <a:avLst/>
              <a:gdLst>
                <a:gd name="T0" fmla="*/ 311 w 777"/>
                <a:gd name="T1" fmla="*/ 0 h 352"/>
                <a:gd name="T2" fmla="*/ 67 w 777"/>
                <a:gd name="T3" fmla="*/ 133 h 352"/>
                <a:gd name="T4" fmla="*/ 0 w 777"/>
                <a:gd name="T5" fmla="*/ 352 h 352"/>
                <a:gd name="T6" fmla="*/ 388 w 777"/>
                <a:gd name="T7" fmla="*/ 352 h 352"/>
                <a:gd name="T8" fmla="*/ 777 w 777"/>
                <a:gd name="T9" fmla="*/ 352 h 352"/>
                <a:gd name="T10" fmla="*/ 710 w 777"/>
                <a:gd name="T11" fmla="*/ 133 h 352"/>
                <a:gd name="T12" fmla="*/ 468 w 777"/>
                <a:gd name="T13" fmla="*/ 1 h 352"/>
                <a:gd name="T14" fmla="*/ 311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1"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10" y="133"/>
                  </a:cubicBezTo>
                  <a:cubicBezTo>
                    <a:pt x="689" y="115"/>
                    <a:pt x="640" y="76"/>
                    <a:pt x="468" y="1"/>
                  </a:cubicBezTo>
                  <a:cubicBezTo>
                    <a:pt x="311" y="0"/>
                    <a:pt x="311" y="0"/>
                    <a:pt x="311" y="0"/>
                  </a:cubicBezTo>
                </a:path>
              </a:pathLst>
            </a:custGeom>
            <a:solidFill>
              <a:srgbClr val="7491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142"/>
            <p:cNvSpPr>
              <a:spLocks/>
            </p:cNvSpPr>
            <p:nvPr/>
          </p:nvSpPr>
          <p:spPr bwMode="auto">
            <a:xfrm>
              <a:off x="4479925" y="2167732"/>
              <a:ext cx="268288" cy="558800"/>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143"/>
            <p:cNvSpPr>
              <a:spLocks/>
            </p:cNvSpPr>
            <p:nvPr/>
          </p:nvSpPr>
          <p:spPr bwMode="auto">
            <a:xfrm>
              <a:off x="4303713" y="2131219"/>
              <a:ext cx="112713" cy="163513"/>
            </a:xfrm>
            <a:custGeom>
              <a:avLst/>
              <a:gdLst>
                <a:gd name="T0" fmla="*/ 19 w 70"/>
                <a:gd name="T1" fmla="*/ 5 h 102"/>
                <a:gd name="T2" fmla="*/ 61 w 70"/>
                <a:gd name="T3" fmla="*/ 42 h 102"/>
                <a:gd name="T4" fmla="*/ 50 w 70"/>
                <a:gd name="T5" fmla="*/ 97 h 102"/>
                <a:gd name="T6" fmla="*/ 8 w 70"/>
                <a:gd name="T7" fmla="*/ 60 h 102"/>
                <a:gd name="T8" fmla="*/ 19 w 70"/>
                <a:gd name="T9" fmla="*/ 5 h 102"/>
              </a:gdLst>
              <a:ahLst/>
              <a:cxnLst>
                <a:cxn ang="0">
                  <a:pos x="T0" y="T1"/>
                </a:cxn>
                <a:cxn ang="0">
                  <a:pos x="T2" y="T3"/>
                </a:cxn>
                <a:cxn ang="0">
                  <a:pos x="T4" y="T5"/>
                </a:cxn>
                <a:cxn ang="0">
                  <a:pos x="T6" y="T7"/>
                </a:cxn>
                <a:cxn ang="0">
                  <a:pos x="T8" y="T9"/>
                </a:cxn>
              </a:cxnLst>
              <a:rect l="0" t="0" r="r" b="b"/>
              <a:pathLst>
                <a:path w="70" h="102">
                  <a:moveTo>
                    <a:pt x="19" y="5"/>
                  </a:moveTo>
                  <a:cubicBezTo>
                    <a:pt x="34" y="0"/>
                    <a:pt x="53" y="17"/>
                    <a:pt x="61" y="42"/>
                  </a:cubicBezTo>
                  <a:cubicBezTo>
                    <a:pt x="70" y="67"/>
                    <a:pt x="64" y="92"/>
                    <a:pt x="50" y="97"/>
                  </a:cubicBezTo>
                  <a:cubicBezTo>
                    <a:pt x="35" y="102"/>
                    <a:pt x="16" y="85"/>
                    <a:pt x="8" y="60"/>
                  </a:cubicBezTo>
                  <a:cubicBezTo>
                    <a:pt x="0" y="34"/>
                    <a:pt x="5" y="10"/>
                    <a:pt x="19"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144"/>
            <p:cNvSpPr>
              <a:spLocks/>
            </p:cNvSpPr>
            <p:nvPr/>
          </p:nvSpPr>
          <p:spPr bwMode="auto">
            <a:xfrm>
              <a:off x="4811713" y="2131219"/>
              <a:ext cx="111125"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7"/>
                    <a:pt x="5" y="92"/>
                    <a:pt x="20" y="97"/>
                  </a:cubicBezTo>
                  <a:cubicBezTo>
                    <a:pt x="35" y="102"/>
                    <a:pt x="54" y="85"/>
                    <a:pt x="62" y="60"/>
                  </a:cubicBezTo>
                  <a:cubicBezTo>
                    <a:pt x="70" y="34"/>
                    <a:pt x="65" y="10"/>
                    <a:pt x="50" y="5"/>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145"/>
            <p:cNvSpPr>
              <a:spLocks/>
            </p:cNvSpPr>
            <p:nvPr/>
          </p:nvSpPr>
          <p:spPr bwMode="auto">
            <a:xfrm>
              <a:off x="4556125" y="2702719"/>
              <a:ext cx="115888" cy="112713"/>
            </a:xfrm>
            <a:custGeom>
              <a:avLst/>
              <a:gdLst>
                <a:gd name="T0" fmla="*/ 0 w 72"/>
                <a:gd name="T1" fmla="*/ 39 h 70"/>
                <a:gd name="T2" fmla="*/ 21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1" y="70"/>
                    <a:pt x="21" y="70"/>
                    <a:pt x="21" y="70"/>
                  </a:cubicBezTo>
                  <a:cubicBezTo>
                    <a:pt x="31" y="70"/>
                    <a:pt x="42" y="70"/>
                    <a:pt x="52" y="70"/>
                  </a:cubicBezTo>
                  <a:cubicBezTo>
                    <a:pt x="72" y="39"/>
                    <a:pt x="72" y="39"/>
                    <a:pt x="72" y="39"/>
                  </a:cubicBezTo>
                  <a:cubicBezTo>
                    <a:pt x="37" y="0"/>
                    <a:pt x="37" y="0"/>
                    <a:pt x="37" y="0"/>
                  </a:cubicBezTo>
                  <a:cubicBezTo>
                    <a:pt x="0" y="39"/>
                    <a:pt x="0" y="39"/>
                    <a:pt x="0" y="39"/>
                  </a:cubicBezTo>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146"/>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close/>
                </a:path>
              </a:pathLst>
            </a:custGeom>
            <a:solidFill>
              <a:srgbClr val="343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47"/>
            <p:cNvSpPr>
              <a:spLocks/>
            </p:cNvSpPr>
            <p:nvPr/>
          </p:nvSpPr>
          <p:spPr bwMode="auto">
            <a:xfrm>
              <a:off x="4543425" y="2815432"/>
              <a:ext cx="142875" cy="322263"/>
            </a:xfrm>
            <a:custGeom>
              <a:avLst/>
              <a:gdLst>
                <a:gd name="T0" fmla="*/ 29 w 90"/>
                <a:gd name="T1" fmla="*/ 0 h 203"/>
                <a:gd name="T2" fmla="*/ 0 w 90"/>
                <a:gd name="T3" fmla="*/ 203 h 203"/>
                <a:gd name="T4" fmla="*/ 90 w 90"/>
                <a:gd name="T5" fmla="*/ 203 h 203"/>
                <a:gd name="T6" fmla="*/ 60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0"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48"/>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49"/>
            <p:cNvSpPr>
              <a:spLocks/>
            </p:cNvSpPr>
            <p:nvPr/>
          </p:nvSpPr>
          <p:spPr bwMode="auto">
            <a:xfrm>
              <a:off x="4468813" y="2536032"/>
              <a:ext cx="146050" cy="282575"/>
            </a:xfrm>
            <a:custGeom>
              <a:avLst/>
              <a:gdLst>
                <a:gd name="T0" fmla="*/ 7 w 92"/>
                <a:gd name="T1" fmla="*/ 0 h 178"/>
                <a:gd name="T2" fmla="*/ 0 w 92"/>
                <a:gd name="T3" fmla="*/ 28 h 178"/>
                <a:gd name="T4" fmla="*/ 20 w 92"/>
                <a:gd name="T5" fmla="*/ 178 h 178"/>
                <a:gd name="T6" fmla="*/ 92 w 92"/>
                <a:gd name="T7" fmla="*/ 105 h 178"/>
                <a:gd name="T8" fmla="*/ 7 w 92"/>
                <a:gd name="T9" fmla="*/ 0 h 178"/>
              </a:gdLst>
              <a:ahLst/>
              <a:cxnLst>
                <a:cxn ang="0">
                  <a:pos x="T0" y="T1"/>
                </a:cxn>
                <a:cxn ang="0">
                  <a:pos x="T2" y="T3"/>
                </a:cxn>
                <a:cxn ang="0">
                  <a:pos x="T4" y="T5"/>
                </a:cxn>
                <a:cxn ang="0">
                  <a:pos x="T6" y="T7"/>
                </a:cxn>
                <a:cxn ang="0">
                  <a:pos x="T8" y="T9"/>
                </a:cxn>
              </a:cxnLst>
              <a:rect l="0" t="0" r="r" b="b"/>
              <a:pathLst>
                <a:path w="92" h="178">
                  <a:moveTo>
                    <a:pt x="7" y="0"/>
                  </a:moveTo>
                  <a:lnTo>
                    <a:pt x="0" y="28"/>
                  </a:lnTo>
                  <a:lnTo>
                    <a:pt x="20" y="178"/>
                  </a:lnTo>
                  <a:lnTo>
                    <a:pt x="92" y="105"/>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50"/>
            <p:cNvSpPr>
              <a:spLocks/>
            </p:cNvSpPr>
            <p:nvPr/>
          </p:nvSpPr>
          <p:spPr bwMode="auto">
            <a:xfrm>
              <a:off x="4479925" y="2480469"/>
              <a:ext cx="268288" cy="92075"/>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3" y="58"/>
                  </a:cubicBezTo>
                  <a:cubicBezTo>
                    <a:pt x="84" y="58"/>
                    <a:pt x="85" y="58"/>
                    <a:pt x="85" y="58"/>
                  </a:cubicBezTo>
                  <a:cubicBezTo>
                    <a:pt x="125" y="58"/>
                    <a:pt x="167" y="9"/>
                    <a:pt x="167" y="9"/>
                  </a:cubicBezTo>
                  <a:cubicBezTo>
                    <a:pt x="167" y="0"/>
                    <a:pt x="167" y="0"/>
                    <a:pt x="167" y="0"/>
                  </a:cubicBezTo>
                  <a:cubicBezTo>
                    <a:pt x="0" y="0"/>
                    <a:pt x="0" y="0"/>
                    <a:pt x="0" y="0"/>
                  </a:cubicBezTo>
                </a:path>
              </a:pathLst>
            </a:custGeom>
            <a:solidFill>
              <a:srgbClr val="C5AE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51"/>
            <p:cNvSpPr>
              <a:spLocks/>
            </p:cNvSpPr>
            <p:nvPr/>
          </p:nvSpPr>
          <p:spPr bwMode="auto">
            <a:xfrm>
              <a:off x="4202113" y="1783557"/>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4" y="408"/>
                    <a:pt x="215" y="473"/>
                    <a:pt x="256" y="473"/>
                  </a:cubicBezTo>
                  <a:cubicBezTo>
                    <a:pt x="298" y="473"/>
                    <a:pt x="379" y="408"/>
                    <a:pt x="398" y="378"/>
                  </a:cubicBezTo>
                  <a:cubicBezTo>
                    <a:pt x="415" y="351"/>
                    <a:pt x="513" y="0"/>
                    <a:pt x="256" y="0"/>
                  </a:cubicBezTo>
                  <a:close/>
                </a:path>
              </a:pathLst>
            </a:custGeom>
            <a:solidFill>
              <a:srgbClr val="F6D9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52"/>
            <p:cNvSpPr>
              <a:spLocks noEditPoints="1"/>
            </p:cNvSpPr>
            <p:nvPr/>
          </p:nvSpPr>
          <p:spPr bwMode="auto">
            <a:xfrm>
              <a:off x="4319588" y="1670844"/>
              <a:ext cx="633413" cy="598488"/>
            </a:xfrm>
            <a:custGeom>
              <a:avLst/>
              <a:gdLst>
                <a:gd name="T0" fmla="*/ 302 w 394"/>
                <a:gd name="T1" fmla="*/ 78 h 373"/>
                <a:gd name="T2" fmla="*/ 0 w 394"/>
                <a:gd name="T3" fmla="*/ 156 h 373"/>
                <a:gd name="T4" fmla="*/ 20 w 394"/>
                <a:gd name="T5" fmla="*/ 367 h 373"/>
                <a:gd name="T6" fmla="*/ 20 w 394"/>
                <a:gd name="T7" fmla="*/ 367 h 373"/>
                <a:gd name="T8" fmla="*/ 21 w 394"/>
                <a:gd name="T9" fmla="*/ 370 h 373"/>
                <a:gd name="T10" fmla="*/ 23 w 394"/>
                <a:gd name="T11" fmla="*/ 373 h 373"/>
                <a:gd name="T12" fmla="*/ 27 w 394"/>
                <a:gd name="T13" fmla="*/ 372 h 373"/>
                <a:gd name="T14" fmla="*/ 28 w 394"/>
                <a:gd name="T15" fmla="*/ 371 h 373"/>
                <a:gd name="T16" fmla="*/ 28 w 394"/>
                <a:gd name="T17" fmla="*/ 349 h 373"/>
                <a:gd name="T18" fmla="*/ 27 w 394"/>
                <a:gd name="T19" fmla="*/ 316 h 373"/>
                <a:gd name="T20" fmla="*/ 56 w 394"/>
                <a:gd name="T21" fmla="*/ 212 h 373"/>
                <a:gd name="T22" fmla="*/ 76 w 394"/>
                <a:gd name="T23" fmla="*/ 188 h 373"/>
                <a:gd name="T24" fmla="*/ 183 w 394"/>
                <a:gd name="T25" fmla="*/ 218 h 373"/>
                <a:gd name="T26" fmla="*/ 243 w 394"/>
                <a:gd name="T27" fmla="*/ 225 h 373"/>
                <a:gd name="T28" fmla="*/ 301 w 394"/>
                <a:gd name="T29" fmla="*/ 186 h 373"/>
                <a:gd name="T30" fmla="*/ 350 w 394"/>
                <a:gd name="T31" fmla="*/ 325 h 373"/>
                <a:gd name="T32" fmla="*/ 346 w 394"/>
                <a:gd name="T33" fmla="*/ 349 h 373"/>
                <a:gd name="T34" fmla="*/ 346 w 394"/>
                <a:gd name="T35" fmla="*/ 371 h 373"/>
                <a:gd name="T36" fmla="*/ 347 w 394"/>
                <a:gd name="T37" fmla="*/ 372 h 373"/>
                <a:gd name="T38" fmla="*/ 351 w 394"/>
                <a:gd name="T39" fmla="*/ 373 h 373"/>
                <a:gd name="T40" fmla="*/ 353 w 394"/>
                <a:gd name="T41" fmla="*/ 370 h 373"/>
                <a:gd name="T42" fmla="*/ 354 w 394"/>
                <a:gd name="T43" fmla="*/ 361 h 373"/>
                <a:gd name="T44" fmla="*/ 356 w 394"/>
                <a:gd name="T45" fmla="*/ 348 h 373"/>
                <a:gd name="T46" fmla="*/ 302 w 394"/>
                <a:gd name="T47" fmla="*/ 78 h 373"/>
                <a:gd name="T48" fmla="*/ 170 w 394"/>
                <a:gd name="T49" fmla="*/ 145 h 373"/>
                <a:gd name="T50" fmla="*/ 166 w 394"/>
                <a:gd name="T51" fmla="*/ 144 h 373"/>
                <a:gd name="T52" fmla="*/ 173 w 394"/>
                <a:gd name="T53" fmla="*/ 145 h 373"/>
                <a:gd name="T54" fmla="*/ 170 w 39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94" h="373">
                  <a:moveTo>
                    <a:pt x="302" y="78"/>
                  </a:moveTo>
                  <a:cubicBezTo>
                    <a:pt x="213" y="0"/>
                    <a:pt x="40" y="100"/>
                    <a:pt x="0" y="156"/>
                  </a:cubicBezTo>
                  <a:cubicBezTo>
                    <a:pt x="16" y="213"/>
                    <a:pt x="8" y="286"/>
                    <a:pt x="20" y="367"/>
                  </a:cubicBezTo>
                  <a:cubicBezTo>
                    <a:pt x="20" y="367"/>
                    <a:pt x="20" y="367"/>
                    <a:pt x="20" y="367"/>
                  </a:cubicBezTo>
                  <a:cubicBezTo>
                    <a:pt x="20" y="368"/>
                    <a:pt x="21" y="369"/>
                    <a:pt x="21" y="370"/>
                  </a:cubicBezTo>
                  <a:cubicBezTo>
                    <a:pt x="21" y="370"/>
                    <a:pt x="22" y="372"/>
                    <a:pt x="23" y="373"/>
                  </a:cubicBezTo>
                  <a:cubicBezTo>
                    <a:pt x="23" y="373"/>
                    <a:pt x="26" y="373"/>
                    <a:pt x="27" y="372"/>
                  </a:cubicBezTo>
                  <a:cubicBezTo>
                    <a:pt x="28" y="372"/>
                    <a:pt x="28" y="371"/>
                    <a:pt x="28" y="371"/>
                  </a:cubicBezTo>
                  <a:cubicBezTo>
                    <a:pt x="28" y="364"/>
                    <a:pt x="28" y="350"/>
                    <a:pt x="28" y="349"/>
                  </a:cubicBezTo>
                  <a:cubicBezTo>
                    <a:pt x="27" y="338"/>
                    <a:pt x="29" y="327"/>
                    <a:pt x="27" y="316"/>
                  </a:cubicBezTo>
                  <a:cubicBezTo>
                    <a:pt x="35" y="265"/>
                    <a:pt x="28" y="263"/>
                    <a:pt x="56" y="212"/>
                  </a:cubicBezTo>
                  <a:cubicBezTo>
                    <a:pt x="59" y="207"/>
                    <a:pt x="74" y="190"/>
                    <a:pt x="76" y="188"/>
                  </a:cubicBezTo>
                  <a:cubicBezTo>
                    <a:pt x="122" y="171"/>
                    <a:pt x="139" y="200"/>
                    <a:pt x="183" y="218"/>
                  </a:cubicBezTo>
                  <a:cubicBezTo>
                    <a:pt x="199" y="225"/>
                    <a:pt x="225" y="225"/>
                    <a:pt x="243" y="225"/>
                  </a:cubicBezTo>
                  <a:cubicBezTo>
                    <a:pt x="272" y="225"/>
                    <a:pt x="300" y="193"/>
                    <a:pt x="301" y="186"/>
                  </a:cubicBezTo>
                  <a:cubicBezTo>
                    <a:pt x="336" y="240"/>
                    <a:pt x="340" y="279"/>
                    <a:pt x="350" y="325"/>
                  </a:cubicBezTo>
                  <a:cubicBezTo>
                    <a:pt x="348" y="333"/>
                    <a:pt x="347" y="341"/>
                    <a:pt x="346" y="349"/>
                  </a:cubicBezTo>
                  <a:cubicBezTo>
                    <a:pt x="346" y="350"/>
                    <a:pt x="346" y="364"/>
                    <a:pt x="346" y="371"/>
                  </a:cubicBezTo>
                  <a:cubicBezTo>
                    <a:pt x="346" y="371"/>
                    <a:pt x="346" y="372"/>
                    <a:pt x="347" y="372"/>
                  </a:cubicBezTo>
                  <a:cubicBezTo>
                    <a:pt x="348" y="373"/>
                    <a:pt x="351" y="373"/>
                    <a:pt x="351" y="373"/>
                  </a:cubicBezTo>
                  <a:cubicBezTo>
                    <a:pt x="352" y="372"/>
                    <a:pt x="353" y="370"/>
                    <a:pt x="353" y="370"/>
                  </a:cubicBezTo>
                  <a:cubicBezTo>
                    <a:pt x="354" y="366"/>
                    <a:pt x="354" y="364"/>
                    <a:pt x="354" y="361"/>
                  </a:cubicBezTo>
                  <a:cubicBezTo>
                    <a:pt x="355" y="357"/>
                    <a:pt x="356" y="352"/>
                    <a:pt x="356" y="348"/>
                  </a:cubicBezTo>
                  <a:cubicBezTo>
                    <a:pt x="369" y="298"/>
                    <a:pt x="394" y="99"/>
                    <a:pt x="302" y="78"/>
                  </a:cubicBezTo>
                  <a:close/>
                  <a:moveTo>
                    <a:pt x="170" y="145"/>
                  </a:moveTo>
                  <a:cubicBezTo>
                    <a:pt x="169" y="145"/>
                    <a:pt x="168" y="144"/>
                    <a:pt x="166" y="144"/>
                  </a:cubicBezTo>
                  <a:cubicBezTo>
                    <a:pt x="168" y="144"/>
                    <a:pt x="170" y="145"/>
                    <a:pt x="173" y="145"/>
                  </a:cubicBezTo>
                  <a:cubicBezTo>
                    <a:pt x="172" y="145"/>
                    <a:pt x="171" y="145"/>
                    <a:pt x="170" y="145"/>
                  </a:cubicBezTo>
                  <a:close/>
                </a:path>
              </a:pathLst>
            </a:custGeom>
            <a:solidFill>
              <a:srgbClr val="BF97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153"/>
            <p:cNvSpPr>
              <a:spLocks noEditPoints="1"/>
            </p:cNvSpPr>
            <p:nvPr/>
          </p:nvSpPr>
          <p:spPr bwMode="auto">
            <a:xfrm>
              <a:off x="3124200" y="1610519"/>
              <a:ext cx="647700" cy="598488"/>
            </a:xfrm>
            <a:custGeom>
              <a:avLst/>
              <a:gdLst>
                <a:gd name="T0" fmla="*/ 95 w 404"/>
                <a:gd name="T1" fmla="*/ 78 h 373"/>
                <a:gd name="T2" fmla="*/ 404 w 404"/>
                <a:gd name="T3" fmla="*/ 156 h 373"/>
                <a:gd name="T4" fmla="*/ 383 w 404"/>
                <a:gd name="T5" fmla="*/ 367 h 373"/>
                <a:gd name="T6" fmla="*/ 383 w 404"/>
                <a:gd name="T7" fmla="*/ 367 h 373"/>
                <a:gd name="T8" fmla="*/ 382 w 404"/>
                <a:gd name="T9" fmla="*/ 369 h 373"/>
                <a:gd name="T10" fmla="*/ 380 w 404"/>
                <a:gd name="T11" fmla="*/ 372 h 373"/>
                <a:gd name="T12" fmla="*/ 376 w 404"/>
                <a:gd name="T13" fmla="*/ 372 h 373"/>
                <a:gd name="T14" fmla="*/ 375 w 404"/>
                <a:gd name="T15" fmla="*/ 371 h 373"/>
                <a:gd name="T16" fmla="*/ 375 w 404"/>
                <a:gd name="T17" fmla="*/ 349 h 373"/>
                <a:gd name="T18" fmla="*/ 376 w 404"/>
                <a:gd name="T19" fmla="*/ 316 h 373"/>
                <a:gd name="T20" fmla="*/ 346 w 404"/>
                <a:gd name="T21" fmla="*/ 211 h 373"/>
                <a:gd name="T22" fmla="*/ 326 w 404"/>
                <a:gd name="T23" fmla="*/ 188 h 373"/>
                <a:gd name="T24" fmla="*/ 217 w 404"/>
                <a:gd name="T25" fmla="*/ 217 h 373"/>
                <a:gd name="T26" fmla="*/ 154 w 404"/>
                <a:gd name="T27" fmla="*/ 225 h 373"/>
                <a:gd name="T28" fmla="*/ 95 w 404"/>
                <a:gd name="T29" fmla="*/ 186 h 373"/>
                <a:gd name="T30" fmla="*/ 45 w 404"/>
                <a:gd name="T31" fmla="*/ 325 h 373"/>
                <a:gd name="T32" fmla="*/ 49 w 404"/>
                <a:gd name="T33" fmla="*/ 349 h 373"/>
                <a:gd name="T34" fmla="*/ 49 w 404"/>
                <a:gd name="T35" fmla="*/ 371 h 373"/>
                <a:gd name="T36" fmla="*/ 48 w 404"/>
                <a:gd name="T37" fmla="*/ 372 h 373"/>
                <a:gd name="T38" fmla="*/ 44 w 404"/>
                <a:gd name="T39" fmla="*/ 372 h 373"/>
                <a:gd name="T40" fmla="*/ 42 w 404"/>
                <a:gd name="T41" fmla="*/ 369 h 373"/>
                <a:gd name="T42" fmla="*/ 41 w 404"/>
                <a:gd name="T43" fmla="*/ 361 h 373"/>
                <a:gd name="T44" fmla="*/ 39 w 404"/>
                <a:gd name="T45" fmla="*/ 348 h 373"/>
                <a:gd name="T46" fmla="*/ 95 w 404"/>
                <a:gd name="T47" fmla="*/ 78 h 373"/>
                <a:gd name="T48" fmla="*/ 229 w 404"/>
                <a:gd name="T49" fmla="*/ 145 h 373"/>
                <a:gd name="T50" fmla="*/ 233 w 404"/>
                <a:gd name="T51" fmla="*/ 143 h 373"/>
                <a:gd name="T52" fmla="*/ 227 w 404"/>
                <a:gd name="T53" fmla="*/ 145 h 373"/>
                <a:gd name="T54" fmla="*/ 229 w 404"/>
                <a:gd name="T55" fmla="*/ 145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4" h="373">
                  <a:moveTo>
                    <a:pt x="95" y="78"/>
                  </a:moveTo>
                  <a:cubicBezTo>
                    <a:pt x="185" y="0"/>
                    <a:pt x="362" y="99"/>
                    <a:pt x="404" y="156"/>
                  </a:cubicBezTo>
                  <a:cubicBezTo>
                    <a:pt x="387" y="213"/>
                    <a:pt x="395" y="286"/>
                    <a:pt x="383" y="367"/>
                  </a:cubicBezTo>
                  <a:cubicBezTo>
                    <a:pt x="383" y="367"/>
                    <a:pt x="383" y="367"/>
                    <a:pt x="383" y="367"/>
                  </a:cubicBezTo>
                  <a:cubicBezTo>
                    <a:pt x="383" y="368"/>
                    <a:pt x="383" y="368"/>
                    <a:pt x="382" y="369"/>
                  </a:cubicBezTo>
                  <a:cubicBezTo>
                    <a:pt x="382" y="370"/>
                    <a:pt x="381" y="372"/>
                    <a:pt x="380" y="372"/>
                  </a:cubicBezTo>
                  <a:cubicBezTo>
                    <a:pt x="380" y="373"/>
                    <a:pt x="377" y="372"/>
                    <a:pt x="376" y="372"/>
                  </a:cubicBezTo>
                  <a:cubicBezTo>
                    <a:pt x="375" y="372"/>
                    <a:pt x="375" y="371"/>
                    <a:pt x="375" y="371"/>
                  </a:cubicBezTo>
                  <a:cubicBezTo>
                    <a:pt x="375" y="364"/>
                    <a:pt x="375" y="349"/>
                    <a:pt x="375" y="349"/>
                  </a:cubicBezTo>
                  <a:cubicBezTo>
                    <a:pt x="376" y="338"/>
                    <a:pt x="374" y="327"/>
                    <a:pt x="376" y="316"/>
                  </a:cubicBezTo>
                  <a:cubicBezTo>
                    <a:pt x="368" y="265"/>
                    <a:pt x="375" y="263"/>
                    <a:pt x="346" y="211"/>
                  </a:cubicBezTo>
                  <a:cubicBezTo>
                    <a:pt x="343" y="207"/>
                    <a:pt x="328" y="190"/>
                    <a:pt x="326" y="188"/>
                  </a:cubicBezTo>
                  <a:cubicBezTo>
                    <a:pt x="278" y="171"/>
                    <a:pt x="262" y="200"/>
                    <a:pt x="217" y="217"/>
                  </a:cubicBezTo>
                  <a:cubicBezTo>
                    <a:pt x="199" y="224"/>
                    <a:pt x="173" y="225"/>
                    <a:pt x="154" y="225"/>
                  </a:cubicBezTo>
                  <a:cubicBezTo>
                    <a:pt x="125" y="225"/>
                    <a:pt x="96" y="193"/>
                    <a:pt x="95" y="186"/>
                  </a:cubicBezTo>
                  <a:cubicBezTo>
                    <a:pt x="59" y="240"/>
                    <a:pt x="56" y="279"/>
                    <a:pt x="45" y="325"/>
                  </a:cubicBezTo>
                  <a:cubicBezTo>
                    <a:pt x="47" y="333"/>
                    <a:pt x="48" y="341"/>
                    <a:pt x="49" y="349"/>
                  </a:cubicBezTo>
                  <a:cubicBezTo>
                    <a:pt x="49" y="349"/>
                    <a:pt x="50" y="364"/>
                    <a:pt x="49" y="371"/>
                  </a:cubicBezTo>
                  <a:cubicBezTo>
                    <a:pt x="49" y="371"/>
                    <a:pt x="49" y="372"/>
                    <a:pt x="48" y="372"/>
                  </a:cubicBezTo>
                  <a:cubicBezTo>
                    <a:pt x="47" y="372"/>
                    <a:pt x="44" y="373"/>
                    <a:pt x="44" y="372"/>
                  </a:cubicBezTo>
                  <a:cubicBezTo>
                    <a:pt x="43" y="372"/>
                    <a:pt x="42" y="370"/>
                    <a:pt x="42" y="369"/>
                  </a:cubicBezTo>
                  <a:cubicBezTo>
                    <a:pt x="41" y="366"/>
                    <a:pt x="41" y="364"/>
                    <a:pt x="41" y="361"/>
                  </a:cubicBezTo>
                  <a:cubicBezTo>
                    <a:pt x="40" y="356"/>
                    <a:pt x="39" y="352"/>
                    <a:pt x="39" y="348"/>
                  </a:cubicBezTo>
                  <a:cubicBezTo>
                    <a:pt x="25" y="298"/>
                    <a:pt x="0" y="99"/>
                    <a:pt x="95" y="78"/>
                  </a:cubicBezTo>
                  <a:close/>
                  <a:moveTo>
                    <a:pt x="229" y="145"/>
                  </a:moveTo>
                  <a:cubicBezTo>
                    <a:pt x="230" y="144"/>
                    <a:pt x="232" y="144"/>
                    <a:pt x="233" y="143"/>
                  </a:cubicBezTo>
                  <a:cubicBezTo>
                    <a:pt x="231" y="144"/>
                    <a:pt x="229" y="145"/>
                    <a:pt x="227" y="145"/>
                  </a:cubicBezTo>
                  <a:cubicBezTo>
                    <a:pt x="228" y="145"/>
                    <a:pt x="228" y="145"/>
                    <a:pt x="229" y="14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154"/>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55"/>
            <p:cNvSpPr>
              <a:spLocks/>
            </p:cNvSpPr>
            <p:nvPr/>
          </p:nvSpPr>
          <p:spPr bwMode="auto">
            <a:xfrm>
              <a:off x="4614863" y="2536032"/>
              <a:ext cx="141288" cy="284163"/>
            </a:xfrm>
            <a:custGeom>
              <a:avLst/>
              <a:gdLst>
                <a:gd name="T0" fmla="*/ 84 w 89"/>
                <a:gd name="T1" fmla="*/ 0 h 179"/>
                <a:gd name="T2" fmla="*/ 89 w 89"/>
                <a:gd name="T3" fmla="*/ 28 h 179"/>
                <a:gd name="T4" fmla="*/ 70 w 89"/>
                <a:gd name="T5" fmla="*/ 179 h 179"/>
                <a:gd name="T6" fmla="*/ 0 w 89"/>
                <a:gd name="T7" fmla="*/ 105 h 179"/>
                <a:gd name="T8" fmla="*/ 84 w 89"/>
                <a:gd name="T9" fmla="*/ 0 h 179"/>
              </a:gdLst>
              <a:ahLst/>
              <a:cxnLst>
                <a:cxn ang="0">
                  <a:pos x="T0" y="T1"/>
                </a:cxn>
                <a:cxn ang="0">
                  <a:pos x="T2" y="T3"/>
                </a:cxn>
                <a:cxn ang="0">
                  <a:pos x="T4" y="T5"/>
                </a:cxn>
                <a:cxn ang="0">
                  <a:pos x="T6" y="T7"/>
                </a:cxn>
                <a:cxn ang="0">
                  <a:pos x="T8" y="T9"/>
                </a:cxn>
              </a:cxnLst>
              <a:rect l="0" t="0" r="r" b="b"/>
              <a:pathLst>
                <a:path w="89" h="179">
                  <a:moveTo>
                    <a:pt x="84" y="0"/>
                  </a:moveTo>
                  <a:lnTo>
                    <a:pt x="89" y="28"/>
                  </a:lnTo>
                  <a:lnTo>
                    <a:pt x="70"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56"/>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close/>
                </a:path>
              </a:pathLst>
            </a:custGeom>
            <a:solidFill>
              <a:srgbClr val="E9CE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57"/>
            <p:cNvSpPr>
              <a:spLocks/>
            </p:cNvSpPr>
            <p:nvPr/>
          </p:nvSpPr>
          <p:spPr bwMode="auto">
            <a:xfrm>
              <a:off x="4479925" y="2531269"/>
              <a:ext cx="268288" cy="171450"/>
            </a:xfrm>
            <a:custGeom>
              <a:avLst/>
              <a:gdLst>
                <a:gd name="T0" fmla="*/ 169 w 169"/>
                <a:gd name="T1" fmla="*/ 0 h 108"/>
                <a:gd name="T2" fmla="*/ 85 w 169"/>
                <a:gd name="T3" fmla="*/ 105 h 108"/>
                <a:gd name="T4" fmla="*/ 0 w 169"/>
                <a:gd name="T5" fmla="*/ 0 h 108"/>
                <a:gd name="T6" fmla="*/ 0 w 169"/>
                <a:gd name="T7" fmla="*/ 3 h 108"/>
                <a:gd name="T8" fmla="*/ 85 w 169"/>
                <a:gd name="T9" fmla="*/ 108 h 108"/>
                <a:gd name="T10" fmla="*/ 169 w 169"/>
                <a:gd name="T11" fmla="*/ 3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3"/>
                  </a:lnTo>
                  <a:lnTo>
                    <a:pt x="85" y="108"/>
                  </a:lnTo>
                  <a:lnTo>
                    <a:pt x="169" y="3"/>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58"/>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close/>
                  <a:moveTo>
                    <a:pt x="31" y="0"/>
                  </a:moveTo>
                  <a:lnTo>
                    <a:pt x="31" y="0"/>
                  </a:lnTo>
                  <a:lnTo>
                    <a:pt x="31" y="1"/>
                  </a:lnTo>
                  <a:lnTo>
                    <a:pt x="31" y="1"/>
                  </a:lnTo>
                  <a:lnTo>
                    <a:pt x="31" y="0"/>
                  </a:lnTo>
                  <a:close/>
                </a:path>
              </a:pathLst>
            </a:custGeom>
            <a:solidFill>
              <a:srgbClr val="6882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59"/>
            <p:cNvSpPr>
              <a:spLocks noEditPoints="1"/>
            </p:cNvSpPr>
            <p:nvPr/>
          </p:nvSpPr>
          <p:spPr bwMode="auto">
            <a:xfrm>
              <a:off x="4589463" y="2815432"/>
              <a:ext cx="49213" cy="1588"/>
            </a:xfrm>
            <a:custGeom>
              <a:avLst/>
              <a:gdLst>
                <a:gd name="T0" fmla="*/ 0 w 31"/>
                <a:gd name="T1" fmla="*/ 0 h 1"/>
                <a:gd name="T2" fmla="*/ 0 w 31"/>
                <a:gd name="T3" fmla="*/ 1 h 1"/>
                <a:gd name="T4" fmla="*/ 0 w 31"/>
                <a:gd name="T5" fmla="*/ 1 h 1"/>
                <a:gd name="T6" fmla="*/ 0 w 31"/>
                <a:gd name="T7" fmla="*/ 0 h 1"/>
                <a:gd name="T8" fmla="*/ 31 w 31"/>
                <a:gd name="T9" fmla="*/ 0 h 1"/>
                <a:gd name="T10" fmla="*/ 31 w 31"/>
                <a:gd name="T11" fmla="*/ 0 h 1"/>
                <a:gd name="T12" fmla="*/ 31 w 31"/>
                <a:gd name="T13" fmla="*/ 1 h 1"/>
                <a:gd name="T14" fmla="*/ 31 w 31"/>
                <a:gd name="T15" fmla="*/ 1 h 1"/>
                <a:gd name="T16" fmla="*/ 31 w 31"/>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
                  <a:moveTo>
                    <a:pt x="0" y="0"/>
                  </a:moveTo>
                  <a:lnTo>
                    <a:pt x="0" y="1"/>
                  </a:lnTo>
                  <a:lnTo>
                    <a:pt x="0" y="1"/>
                  </a:lnTo>
                  <a:lnTo>
                    <a:pt x="0" y="0"/>
                  </a:lnTo>
                  <a:moveTo>
                    <a:pt x="31" y="0"/>
                  </a:moveTo>
                  <a:lnTo>
                    <a:pt x="31" y="0"/>
                  </a:lnTo>
                  <a:lnTo>
                    <a:pt x="31" y="1"/>
                  </a:lnTo>
                  <a:lnTo>
                    <a:pt x="31" y="1"/>
                  </a:lnTo>
                  <a:lnTo>
                    <a:pt x="3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Rectangle 160"/>
            <p:cNvSpPr>
              <a:spLocks noChangeArrowheads="1"/>
            </p:cNvSpPr>
            <p:nvPr/>
          </p:nvSpPr>
          <p:spPr bwMode="auto">
            <a:xfrm>
              <a:off x="4589463" y="2815432"/>
              <a:ext cx="49213" cy="1588"/>
            </a:xfrm>
            <a:prstGeom prst="rect">
              <a:avLst/>
            </a:prstGeom>
            <a:solidFill>
              <a:srgbClr val="2F2F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Rectangle 161"/>
            <p:cNvSpPr>
              <a:spLocks noChangeArrowheads="1"/>
            </p:cNvSpPr>
            <p:nvPr/>
          </p:nvSpPr>
          <p:spPr bwMode="auto">
            <a:xfrm>
              <a:off x="4589463" y="2815432"/>
              <a:ext cx="49213"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62"/>
            <p:cNvSpPr>
              <a:spLocks/>
            </p:cNvSpPr>
            <p:nvPr/>
          </p:nvSpPr>
          <p:spPr bwMode="auto">
            <a:xfrm>
              <a:off x="5054600" y="2539207"/>
              <a:ext cx="796925" cy="1042988"/>
            </a:xfrm>
            <a:custGeom>
              <a:avLst/>
              <a:gdLst>
                <a:gd name="T0" fmla="*/ 179 w 496"/>
                <a:gd name="T1" fmla="*/ 59 h 650"/>
                <a:gd name="T2" fmla="*/ 401 w 496"/>
                <a:gd name="T3" fmla="*/ 112 h 650"/>
                <a:gd name="T4" fmla="*/ 463 w 496"/>
                <a:gd name="T5" fmla="*/ 303 h 650"/>
                <a:gd name="T6" fmla="*/ 442 w 496"/>
                <a:gd name="T7" fmla="*/ 442 h 650"/>
                <a:gd name="T8" fmla="*/ 440 w 496"/>
                <a:gd name="T9" fmla="*/ 495 h 650"/>
                <a:gd name="T10" fmla="*/ 237 w 496"/>
                <a:gd name="T11" fmla="*/ 649 h 650"/>
                <a:gd name="T12" fmla="*/ 54 w 496"/>
                <a:gd name="T13" fmla="*/ 499 h 650"/>
                <a:gd name="T14" fmla="*/ 58 w 496"/>
                <a:gd name="T15" fmla="*/ 446 h 650"/>
                <a:gd name="T16" fmla="*/ 38 w 496"/>
                <a:gd name="T17" fmla="*/ 295 h 650"/>
                <a:gd name="T18" fmla="*/ 179 w 496"/>
                <a:gd name="T19" fmla="*/ 5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6" h="650">
                  <a:moveTo>
                    <a:pt x="179" y="59"/>
                  </a:moveTo>
                  <a:cubicBezTo>
                    <a:pt x="197" y="27"/>
                    <a:pt x="342" y="0"/>
                    <a:pt x="401" y="112"/>
                  </a:cubicBezTo>
                  <a:cubicBezTo>
                    <a:pt x="460" y="224"/>
                    <a:pt x="430" y="263"/>
                    <a:pt x="463" y="303"/>
                  </a:cubicBezTo>
                  <a:cubicBezTo>
                    <a:pt x="496" y="343"/>
                    <a:pt x="465" y="434"/>
                    <a:pt x="442" y="442"/>
                  </a:cubicBezTo>
                  <a:cubicBezTo>
                    <a:pt x="420" y="450"/>
                    <a:pt x="429" y="481"/>
                    <a:pt x="440" y="495"/>
                  </a:cubicBezTo>
                  <a:cubicBezTo>
                    <a:pt x="487" y="552"/>
                    <a:pt x="419" y="650"/>
                    <a:pt x="237" y="649"/>
                  </a:cubicBezTo>
                  <a:cubicBezTo>
                    <a:pt x="42" y="647"/>
                    <a:pt x="4" y="534"/>
                    <a:pt x="54" y="499"/>
                  </a:cubicBezTo>
                  <a:cubicBezTo>
                    <a:pt x="70" y="488"/>
                    <a:pt x="76" y="466"/>
                    <a:pt x="58" y="446"/>
                  </a:cubicBezTo>
                  <a:cubicBezTo>
                    <a:pt x="41" y="427"/>
                    <a:pt x="0" y="354"/>
                    <a:pt x="38" y="295"/>
                  </a:cubicBezTo>
                  <a:cubicBezTo>
                    <a:pt x="77" y="235"/>
                    <a:pt x="43" y="59"/>
                    <a:pt x="179" y="59"/>
                  </a:cubicBezTo>
                </a:path>
              </a:pathLst>
            </a:custGeom>
            <a:solidFill>
              <a:srgbClr val="8060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63"/>
            <p:cNvSpPr>
              <a:spLocks/>
            </p:cNvSpPr>
            <p:nvPr/>
          </p:nvSpPr>
          <p:spPr bwMode="auto">
            <a:xfrm>
              <a:off x="4859338" y="3375819"/>
              <a:ext cx="1182688" cy="468313"/>
            </a:xfrm>
            <a:custGeom>
              <a:avLst/>
              <a:gdLst>
                <a:gd name="T0" fmla="*/ 438 w 737"/>
                <a:gd name="T1" fmla="*/ 0 h 292"/>
                <a:gd name="T2" fmla="*/ 295 w 737"/>
                <a:gd name="T3" fmla="*/ 7 h 292"/>
                <a:gd name="T4" fmla="*/ 79 w 737"/>
                <a:gd name="T5" fmla="*/ 115 h 292"/>
                <a:gd name="T6" fmla="*/ 0 w 737"/>
                <a:gd name="T7" fmla="*/ 292 h 292"/>
                <a:gd name="T8" fmla="*/ 737 w 737"/>
                <a:gd name="T9" fmla="*/ 292 h 292"/>
                <a:gd name="T10" fmla="*/ 658 w 737"/>
                <a:gd name="T11" fmla="*/ 115 h 292"/>
                <a:gd name="T12" fmla="*/ 438 w 737"/>
                <a:gd name="T13" fmla="*/ 0 h 292"/>
              </a:gdLst>
              <a:ahLst/>
              <a:cxnLst>
                <a:cxn ang="0">
                  <a:pos x="T0" y="T1"/>
                </a:cxn>
                <a:cxn ang="0">
                  <a:pos x="T2" y="T3"/>
                </a:cxn>
                <a:cxn ang="0">
                  <a:pos x="T4" y="T5"/>
                </a:cxn>
                <a:cxn ang="0">
                  <a:pos x="T6" y="T7"/>
                </a:cxn>
                <a:cxn ang="0">
                  <a:pos x="T8" y="T9"/>
                </a:cxn>
                <a:cxn ang="0">
                  <a:pos x="T10" y="T11"/>
                </a:cxn>
                <a:cxn ang="0">
                  <a:pos x="T12" y="T13"/>
                </a:cxn>
              </a:cxnLst>
              <a:rect l="0" t="0" r="r" b="b"/>
              <a:pathLst>
                <a:path w="737" h="292">
                  <a:moveTo>
                    <a:pt x="438" y="0"/>
                  </a:moveTo>
                  <a:cubicBezTo>
                    <a:pt x="437" y="3"/>
                    <a:pt x="296" y="5"/>
                    <a:pt x="295" y="7"/>
                  </a:cubicBezTo>
                  <a:cubicBezTo>
                    <a:pt x="250" y="70"/>
                    <a:pt x="155" y="98"/>
                    <a:pt x="79" y="115"/>
                  </a:cubicBezTo>
                  <a:cubicBezTo>
                    <a:pt x="3" y="132"/>
                    <a:pt x="0" y="228"/>
                    <a:pt x="0" y="292"/>
                  </a:cubicBezTo>
                  <a:cubicBezTo>
                    <a:pt x="737" y="292"/>
                    <a:pt x="737" y="292"/>
                    <a:pt x="737" y="292"/>
                  </a:cubicBezTo>
                  <a:cubicBezTo>
                    <a:pt x="737" y="228"/>
                    <a:pt x="736" y="132"/>
                    <a:pt x="658" y="115"/>
                  </a:cubicBezTo>
                  <a:cubicBezTo>
                    <a:pt x="581" y="97"/>
                    <a:pt x="480" y="66"/>
                    <a:pt x="438" y="0"/>
                  </a:cubicBezTo>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64"/>
            <p:cNvSpPr>
              <a:spLocks/>
            </p:cNvSpPr>
            <p:nvPr/>
          </p:nvSpPr>
          <p:spPr bwMode="auto">
            <a:xfrm>
              <a:off x="5332413" y="3002757"/>
              <a:ext cx="236538" cy="571500"/>
            </a:xfrm>
            <a:custGeom>
              <a:avLst/>
              <a:gdLst>
                <a:gd name="T0" fmla="*/ 0 w 147"/>
                <a:gd name="T1" fmla="*/ 98 h 356"/>
                <a:gd name="T2" fmla="*/ 0 w 147"/>
                <a:gd name="T3" fmla="*/ 219 h 356"/>
                <a:gd name="T4" fmla="*/ 0 w 147"/>
                <a:gd name="T5" fmla="*/ 278 h 356"/>
                <a:gd name="T6" fmla="*/ 147 w 147"/>
                <a:gd name="T7" fmla="*/ 278 h 356"/>
                <a:gd name="T8" fmla="*/ 147 w 147"/>
                <a:gd name="T9" fmla="*/ 219 h 356"/>
                <a:gd name="T10" fmla="*/ 147 w 147"/>
                <a:gd name="T11" fmla="*/ 98 h 356"/>
                <a:gd name="T12" fmla="*/ 0 w 147"/>
                <a:gd name="T13" fmla="*/ 98 h 356"/>
              </a:gdLst>
              <a:ahLst/>
              <a:cxnLst>
                <a:cxn ang="0">
                  <a:pos x="T0" y="T1"/>
                </a:cxn>
                <a:cxn ang="0">
                  <a:pos x="T2" y="T3"/>
                </a:cxn>
                <a:cxn ang="0">
                  <a:pos x="T4" y="T5"/>
                </a:cxn>
                <a:cxn ang="0">
                  <a:pos x="T6" y="T7"/>
                </a:cxn>
                <a:cxn ang="0">
                  <a:pos x="T8" y="T9"/>
                </a:cxn>
                <a:cxn ang="0">
                  <a:pos x="T10" y="T11"/>
                </a:cxn>
                <a:cxn ang="0">
                  <a:pos x="T12" y="T13"/>
                </a:cxn>
              </a:cxnLst>
              <a:rect l="0" t="0" r="r" b="b"/>
              <a:pathLst>
                <a:path w="147" h="356">
                  <a:moveTo>
                    <a:pt x="0" y="98"/>
                  </a:moveTo>
                  <a:cubicBezTo>
                    <a:pt x="0" y="219"/>
                    <a:pt x="0" y="219"/>
                    <a:pt x="0" y="219"/>
                  </a:cubicBezTo>
                  <a:cubicBezTo>
                    <a:pt x="0" y="278"/>
                    <a:pt x="0" y="278"/>
                    <a:pt x="0" y="278"/>
                  </a:cubicBezTo>
                  <a:cubicBezTo>
                    <a:pt x="37" y="354"/>
                    <a:pt x="103" y="356"/>
                    <a:pt x="147" y="278"/>
                  </a:cubicBezTo>
                  <a:cubicBezTo>
                    <a:pt x="147" y="219"/>
                    <a:pt x="147" y="219"/>
                    <a:pt x="147" y="219"/>
                  </a:cubicBezTo>
                  <a:cubicBezTo>
                    <a:pt x="147" y="98"/>
                    <a:pt x="147" y="98"/>
                    <a:pt x="147" y="98"/>
                  </a:cubicBezTo>
                  <a:cubicBezTo>
                    <a:pt x="147" y="0"/>
                    <a:pt x="0" y="0"/>
                    <a:pt x="0" y="98"/>
                  </a:cubicBezTo>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65"/>
            <p:cNvSpPr>
              <a:spLocks/>
            </p:cNvSpPr>
            <p:nvPr/>
          </p:nvSpPr>
          <p:spPr bwMode="auto">
            <a:xfrm>
              <a:off x="5670550" y="3012282"/>
              <a:ext cx="120650" cy="179388"/>
            </a:xfrm>
            <a:custGeom>
              <a:avLst/>
              <a:gdLst>
                <a:gd name="T0" fmla="*/ 57 w 75"/>
                <a:gd name="T1" fmla="*/ 7 h 111"/>
                <a:gd name="T2" fmla="*/ 11 w 75"/>
                <a:gd name="T3" fmla="*/ 43 h 111"/>
                <a:gd name="T4" fmla="*/ 18 w 75"/>
                <a:gd name="T5" fmla="*/ 104 h 111"/>
                <a:gd name="T6" fmla="*/ 64 w 75"/>
                <a:gd name="T7" fmla="*/ 68 h 111"/>
                <a:gd name="T8" fmla="*/ 57 w 75"/>
                <a:gd name="T9" fmla="*/ 7 h 111"/>
              </a:gdLst>
              <a:ahLst/>
              <a:cxnLst>
                <a:cxn ang="0">
                  <a:pos x="T0" y="T1"/>
                </a:cxn>
                <a:cxn ang="0">
                  <a:pos x="T2" y="T3"/>
                </a:cxn>
                <a:cxn ang="0">
                  <a:pos x="T4" y="T5"/>
                </a:cxn>
                <a:cxn ang="0">
                  <a:pos x="T6" y="T7"/>
                </a:cxn>
                <a:cxn ang="0">
                  <a:pos x="T8" y="T9"/>
                </a:cxn>
              </a:cxnLst>
              <a:rect l="0" t="0" r="r" b="b"/>
              <a:pathLst>
                <a:path w="75" h="111">
                  <a:moveTo>
                    <a:pt x="57" y="7"/>
                  </a:moveTo>
                  <a:cubicBezTo>
                    <a:pt x="43" y="0"/>
                    <a:pt x="22" y="17"/>
                    <a:pt x="11" y="43"/>
                  </a:cubicBezTo>
                  <a:cubicBezTo>
                    <a:pt x="0" y="70"/>
                    <a:pt x="3" y="97"/>
                    <a:pt x="18" y="104"/>
                  </a:cubicBezTo>
                  <a:cubicBezTo>
                    <a:pt x="33" y="111"/>
                    <a:pt x="53" y="94"/>
                    <a:pt x="64" y="68"/>
                  </a:cubicBezTo>
                  <a:cubicBezTo>
                    <a:pt x="75" y="41"/>
                    <a:pt x="72" y="14"/>
                    <a:pt x="57"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66"/>
            <p:cNvSpPr>
              <a:spLocks/>
            </p:cNvSpPr>
            <p:nvPr/>
          </p:nvSpPr>
          <p:spPr bwMode="auto">
            <a:xfrm>
              <a:off x="5110163" y="3012282"/>
              <a:ext cx="120650" cy="179388"/>
            </a:xfrm>
            <a:custGeom>
              <a:avLst/>
              <a:gdLst>
                <a:gd name="T0" fmla="*/ 18 w 76"/>
                <a:gd name="T1" fmla="*/ 7 h 111"/>
                <a:gd name="T2" fmla="*/ 65 w 76"/>
                <a:gd name="T3" fmla="*/ 43 h 111"/>
                <a:gd name="T4" fmla="*/ 58 w 76"/>
                <a:gd name="T5" fmla="*/ 104 h 111"/>
                <a:gd name="T6" fmla="*/ 11 w 76"/>
                <a:gd name="T7" fmla="*/ 68 h 111"/>
                <a:gd name="T8" fmla="*/ 18 w 76"/>
                <a:gd name="T9" fmla="*/ 7 h 111"/>
              </a:gdLst>
              <a:ahLst/>
              <a:cxnLst>
                <a:cxn ang="0">
                  <a:pos x="T0" y="T1"/>
                </a:cxn>
                <a:cxn ang="0">
                  <a:pos x="T2" y="T3"/>
                </a:cxn>
                <a:cxn ang="0">
                  <a:pos x="T4" y="T5"/>
                </a:cxn>
                <a:cxn ang="0">
                  <a:pos x="T6" y="T7"/>
                </a:cxn>
                <a:cxn ang="0">
                  <a:pos x="T8" y="T9"/>
                </a:cxn>
              </a:cxnLst>
              <a:rect l="0" t="0" r="r" b="b"/>
              <a:pathLst>
                <a:path w="76" h="111">
                  <a:moveTo>
                    <a:pt x="18" y="7"/>
                  </a:moveTo>
                  <a:cubicBezTo>
                    <a:pt x="33" y="0"/>
                    <a:pt x="54" y="17"/>
                    <a:pt x="65" y="43"/>
                  </a:cubicBezTo>
                  <a:cubicBezTo>
                    <a:pt x="76" y="70"/>
                    <a:pt x="72" y="97"/>
                    <a:pt x="58" y="104"/>
                  </a:cubicBezTo>
                  <a:cubicBezTo>
                    <a:pt x="43" y="111"/>
                    <a:pt x="22" y="94"/>
                    <a:pt x="11" y="68"/>
                  </a:cubicBezTo>
                  <a:cubicBezTo>
                    <a:pt x="0" y="41"/>
                    <a:pt x="3" y="14"/>
                    <a:pt x="18" y="7"/>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67"/>
            <p:cNvSpPr>
              <a:spLocks/>
            </p:cNvSpPr>
            <p:nvPr/>
          </p:nvSpPr>
          <p:spPr bwMode="auto">
            <a:xfrm>
              <a:off x="5332413" y="3304382"/>
              <a:ext cx="236538" cy="82550"/>
            </a:xfrm>
            <a:custGeom>
              <a:avLst/>
              <a:gdLst>
                <a:gd name="T0" fmla="*/ 147 w 147"/>
                <a:gd name="T1" fmla="*/ 0 h 51"/>
                <a:gd name="T2" fmla="*/ 0 w 147"/>
                <a:gd name="T3" fmla="*/ 0 h 51"/>
                <a:gd name="T4" fmla="*/ 0 w 147"/>
                <a:gd name="T5" fmla="*/ 5 h 51"/>
                <a:gd name="T6" fmla="*/ 73 w 147"/>
                <a:gd name="T7" fmla="*/ 51 h 51"/>
                <a:gd name="T8" fmla="*/ 147 w 147"/>
                <a:gd name="T9" fmla="*/ 4 h 51"/>
                <a:gd name="T10" fmla="*/ 147 w 147"/>
                <a:gd name="T11" fmla="*/ 0 h 51"/>
              </a:gdLst>
              <a:ahLst/>
              <a:cxnLst>
                <a:cxn ang="0">
                  <a:pos x="T0" y="T1"/>
                </a:cxn>
                <a:cxn ang="0">
                  <a:pos x="T2" y="T3"/>
                </a:cxn>
                <a:cxn ang="0">
                  <a:pos x="T4" y="T5"/>
                </a:cxn>
                <a:cxn ang="0">
                  <a:pos x="T6" y="T7"/>
                </a:cxn>
                <a:cxn ang="0">
                  <a:pos x="T8" y="T9"/>
                </a:cxn>
                <a:cxn ang="0">
                  <a:pos x="T10" y="T11"/>
                </a:cxn>
              </a:cxnLst>
              <a:rect l="0" t="0" r="r" b="b"/>
              <a:pathLst>
                <a:path w="147" h="51">
                  <a:moveTo>
                    <a:pt x="147" y="0"/>
                  </a:moveTo>
                  <a:cubicBezTo>
                    <a:pt x="0" y="0"/>
                    <a:pt x="0" y="0"/>
                    <a:pt x="0" y="0"/>
                  </a:cubicBezTo>
                  <a:cubicBezTo>
                    <a:pt x="0" y="5"/>
                    <a:pt x="0" y="5"/>
                    <a:pt x="0" y="5"/>
                  </a:cubicBezTo>
                  <a:cubicBezTo>
                    <a:pt x="0" y="5"/>
                    <a:pt x="46" y="51"/>
                    <a:pt x="73" y="51"/>
                  </a:cubicBezTo>
                  <a:cubicBezTo>
                    <a:pt x="100" y="51"/>
                    <a:pt x="147" y="4"/>
                    <a:pt x="147" y="4"/>
                  </a:cubicBezTo>
                  <a:cubicBezTo>
                    <a:pt x="147" y="0"/>
                    <a:pt x="147" y="0"/>
                    <a:pt x="147" y="0"/>
                  </a:cubicBezTo>
                </a:path>
              </a:pathLst>
            </a:custGeom>
            <a:solidFill>
              <a:srgbClr val="C4A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68"/>
            <p:cNvSpPr>
              <a:spLocks/>
            </p:cNvSpPr>
            <p:nvPr/>
          </p:nvSpPr>
          <p:spPr bwMode="auto">
            <a:xfrm>
              <a:off x="5126038" y="2639219"/>
              <a:ext cx="650875" cy="722313"/>
            </a:xfrm>
            <a:custGeom>
              <a:avLst/>
              <a:gdLst>
                <a:gd name="T0" fmla="*/ 203 w 406"/>
                <a:gd name="T1" fmla="*/ 450 h 450"/>
                <a:gd name="T2" fmla="*/ 30 w 406"/>
                <a:gd name="T3" fmla="*/ 266 h 450"/>
                <a:gd name="T4" fmla="*/ 203 w 406"/>
                <a:gd name="T5" fmla="*/ 0 h 450"/>
                <a:gd name="T6" fmla="*/ 375 w 406"/>
                <a:gd name="T7" fmla="*/ 266 h 450"/>
                <a:gd name="T8" fmla="*/ 203 w 406"/>
                <a:gd name="T9" fmla="*/ 450 h 450"/>
              </a:gdLst>
              <a:ahLst/>
              <a:cxnLst>
                <a:cxn ang="0">
                  <a:pos x="T0" y="T1"/>
                </a:cxn>
                <a:cxn ang="0">
                  <a:pos x="T2" y="T3"/>
                </a:cxn>
                <a:cxn ang="0">
                  <a:pos x="T4" y="T5"/>
                </a:cxn>
                <a:cxn ang="0">
                  <a:pos x="T6" y="T7"/>
                </a:cxn>
                <a:cxn ang="0">
                  <a:pos x="T8" y="T9"/>
                </a:cxn>
              </a:cxnLst>
              <a:rect l="0" t="0" r="r" b="b"/>
              <a:pathLst>
                <a:path w="406" h="450">
                  <a:moveTo>
                    <a:pt x="203" y="450"/>
                  </a:moveTo>
                  <a:cubicBezTo>
                    <a:pt x="157" y="450"/>
                    <a:pt x="60" y="374"/>
                    <a:pt x="30" y="266"/>
                  </a:cubicBezTo>
                  <a:cubicBezTo>
                    <a:pt x="0" y="157"/>
                    <a:pt x="57" y="0"/>
                    <a:pt x="203" y="0"/>
                  </a:cubicBezTo>
                  <a:cubicBezTo>
                    <a:pt x="349" y="0"/>
                    <a:pt x="406" y="157"/>
                    <a:pt x="375" y="266"/>
                  </a:cubicBezTo>
                  <a:cubicBezTo>
                    <a:pt x="346" y="374"/>
                    <a:pt x="249" y="450"/>
                    <a:pt x="203" y="450"/>
                  </a:cubicBezTo>
                  <a:close/>
                </a:path>
              </a:pathLst>
            </a:custGeom>
            <a:solidFill>
              <a:srgbClr val="F5D5C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69"/>
            <p:cNvSpPr>
              <a:spLocks/>
            </p:cNvSpPr>
            <p:nvPr/>
          </p:nvSpPr>
          <p:spPr bwMode="auto">
            <a:xfrm>
              <a:off x="5122863" y="2618582"/>
              <a:ext cx="688975" cy="496888"/>
            </a:xfrm>
            <a:custGeom>
              <a:avLst/>
              <a:gdLst>
                <a:gd name="T0" fmla="*/ 170 w 430"/>
                <a:gd name="T1" fmla="*/ 148 h 310"/>
                <a:gd name="T2" fmla="*/ 73 w 430"/>
                <a:gd name="T3" fmla="*/ 226 h 310"/>
                <a:gd name="T4" fmla="*/ 43 w 430"/>
                <a:gd name="T5" fmla="*/ 301 h 310"/>
                <a:gd name="T6" fmla="*/ 18 w 430"/>
                <a:gd name="T7" fmla="*/ 145 h 310"/>
                <a:gd name="T8" fmla="*/ 173 w 430"/>
                <a:gd name="T9" fmla="*/ 4 h 310"/>
                <a:gd name="T10" fmla="*/ 326 w 430"/>
                <a:gd name="T11" fmla="*/ 47 h 310"/>
                <a:gd name="T12" fmla="*/ 367 w 430"/>
                <a:gd name="T13" fmla="*/ 310 h 310"/>
                <a:gd name="T14" fmla="*/ 282 w 430"/>
                <a:gd name="T15" fmla="*/ 105 h 310"/>
                <a:gd name="T16" fmla="*/ 170 w 430"/>
                <a:gd name="T17" fmla="*/ 148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310">
                  <a:moveTo>
                    <a:pt x="170" y="148"/>
                  </a:moveTo>
                  <a:cubicBezTo>
                    <a:pt x="135" y="223"/>
                    <a:pt x="120" y="246"/>
                    <a:pt x="73" y="226"/>
                  </a:cubicBezTo>
                  <a:cubicBezTo>
                    <a:pt x="25" y="206"/>
                    <a:pt x="34" y="262"/>
                    <a:pt x="43" y="301"/>
                  </a:cubicBezTo>
                  <a:cubicBezTo>
                    <a:pt x="0" y="248"/>
                    <a:pt x="5" y="197"/>
                    <a:pt x="18" y="145"/>
                  </a:cubicBezTo>
                  <a:cubicBezTo>
                    <a:pt x="33" y="88"/>
                    <a:pt x="105" y="2"/>
                    <a:pt x="173" y="4"/>
                  </a:cubicBezTo>
                  <a:cubicBezTo>
                    <a:pt x="210" y="0"/>
                    <a:pt x="266" y="5"/>
                    <a:pt x="326" y="47"/>
                  </a:cubicBezTo>
                  <a:cubicBezTo>
                    <a:pt x="430" y="122"/>
                    <a:pt x="395" y="290"/>
                    <a:pt x="367" y="310"/>
                  </a:cubicBezTo>
                  <a:cubicBezTo>
                    <a:pt x="394" y="155"/>
                    <a:pt x="328" y="186"/>
                    <a:pt x="282" y="105"/>
                  </a:cubicBezTo>
                  <a:cubicBezTo>
                    <a:pt x="267" y="69"/>
                    <a:pt x="209" y="67"/>
                    <a:pt x="170" y="148"/>
                  </a:cubicBezTo>
                  <a:close/>
                </a:path>
              </a:pathLst>
            </a:custGeom>
            <a:solidFill>
              <a:srgbClr val="8060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Rectangle 170"/>
            <p:cNvSpPr>
              <a:spLocks noChangeArrowheads="1"/>
            </p:cNvSpPr>
            <p:nvPr/>
          </p:nvSpPr>
          <p:spPr bwMode="auto">
            <a:xfrm>
              <a:off x="5435600" y="3544094"/>
              <a:ext cx="23813" cy="3000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71"/>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72"/>
            <p:cNvSpPr>
              <a:spLocks/>
            </p:cNvSpPr>
            <p:nvPr/>
          </p:nvSpPr>
          <p:spPr bwMode="auto">
            <a:xfrm>
              <a:off x="5248275" y="3386932"/>
              <a:ext cx="200025" cy="244475"/>
            </a:xfrm>
            <a:custGeom>
              <a:avLst/>
              <a:gdLst>
                <a:gd name="T0" fmla="*/ 53 w 126"/>
                <a:gd name="T1" fmla="*/ 0 h 154"/>
                <a:gd name="T2" fmla="*/ 0 w 126"/>
                <a:gd name="T3" fmla="*/ 49 h 154"/>
                <a:gd name="T4" fmla="*/ 67 w 126"/>
                <a:gd name="T5" fmla="*/ 154 h 154"/>
                <a:gd name="T6" fmla="*/ 126 w 126"/>
                <a:gd name="T7" fmla="*/ 98 h 154"/>
                <a:gd name="T8" fmla="*/ 53 w 126"/>
                <a:gd name="T9" fmla="*/ 0 h 154"/>
              </a:gdLst>
              <a:ahLst/>
              <a:cxnLst>
                <a:cxn ang="0">
                  <a:pos x="T0" y="T1"/>
                </a:cxn>
                <a:cxn ang="0">
                  <a:pos x="T2" y="T3"/>
                </a:cxn>
                <a:cxn ang="0">
                  <a:pos x="T4" y="T5"/>
                </a:cxn>
                <a:cxn ang="0">
                  <a:pos x="T6" y="T7"/>
                </a:cxn>
                <a:cxn ang="0">
                  <a:pos x="T8" y="T9"/>
                </a:cxn>
              </a:cxnLst>
              <a:rect l="0" t="0" r="r" b="b"/>
              <a:pathLst>
                <a:path w="126" h="154">
                  <a:moveTo>
                    <a:pt x="53" y="0"/>
                  </a:moveTo>
                  <a:lnTo>
                    <a:pt x="0" y="49"/>
                  </a:lnTo>
                  <a:lnTo>
                    <a:pt x="67" y="154"/>
                  </a:lnTo>
                  <a:lnTo>
                    <a:pt x="126" y="98"/>
                  </a:lnTo>
                  <a:lnTo>
                    <a:pt x="5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73"/>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74"/>
            <p:cNvSpPr>
              <a:spLocks/>
            </p:cNvSpPr>
            <p:nvPr/>
          </p:nvSpPr>
          <p:spPr bwMode="auto">
            <a:xfrm>
              <a:off x="5448300" y="3385344"/>
              <a:ext cx="204788" cy="246063"/>
            </a:xfrm>
            <a:custGeom>
              <a:avLst/>
              <a:gdLst>
                <a:gd name="T0" fmla="*/ 76 w 129"/>
                <a:gd name="T1" fmla="*/ 0 h 155"/>
                <a:gd name="T2" fmla="*/ 129 w 129"/>
                <a:gd name="T3" fmla="*/ 52 h 155"/>
                <a:gd name="T4" fmla="*/ 59 w 129"/>
                <a:gd name="T5" fmla="*/ 155 h 155"/>
                <a:gd name="T6" fmla="*/ 0 w 129"/>
                <a:gd name="T7" fmla="*/ 99 h 155"/>
                <a:gd name="T8" fmla="*/ 76 w 129"/>
                <a:gd name="T9" fmla="*/ 0 h 155"/>
              </a:gdLst>
              <a:ahLst/>
              <a:cxnLst>
                <a:cxn ang="0">
                  <a:pos x="T0" y="T1"/>
                </a:cxn>
                <a:cxn ang="0">
                  <a:pos x="T2" y="T3"/>
                </a:cxn>
                <a:cxn ang="0">
                  <a:pos x="T4" y="T5"/>
                </a:cxn>
                <a:cxn ang="0">
                  <a:pos x="T6" y="T7"/>
                </a:cxn>
                <a:cxn ang="0">
                  <a:pos x="T8" y="T9"/>
                </a:cxn>
              </a:cxnLst>
              <a:rect l="0" t="0" r="r" b="b"/>
              <a:pathLst>
                <a:path w="129" h="155">
                  <a:moveTo>
                    <a:pt x="76" y="0"/>
                  </a:moveTo>
                  <a:lnTo>
                    <a:pt x="129" y="52"/>
                  </a:lnTo>
                  <a:lnTo>
                    <a:pt x="59" y="155"/>
                  </a:lnTo>
                  <a:lnTo>
                    <a:pt x="0" y="99"/>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75"/>
            <p:cNvSpPr>
              <a:spLocks noEditPoints="1"/>
            </p:cNvSpPr>
            <p:nvPr/>
          </p:nvSpPr>
          <p:spPr bwMode="auto">
            <a:xfrm>
              <a:off x="5200650" y="2972594"/>
              <a:ext cx="508000" cy="184150"/>
            </a:xfrm>
            <a:custGeom>
              <a:avLst/>
              <a:gdLst>
                <a:gd name="T0" fmla="*/ 236 w 316"/>
                <a:gd name="T1" fmla="*/ 114 h 115"/>
                <a:gd name="T2" fmla="*/ 240 w 316"/>
                <a:gd name="T3" fmla="*/ 114 h 115"/>
                <a:gd name="T4" fmla="*/ 297 w 316"/>
                <a:gd name="T5" fmla="*/ 68 h 115"/>
                <a:gd name="T6" fmla="*/ 310 w 316"/>
                <a:gd name="T7" fmla="*/ 30 h 115"/>
                <a:gd name="T8" fmla="*/ 316 w 316"/>
                <a:gd name="T9" fmla="*/ 16 h 115"/>
                <a:gd name="T10" fmla="*/ 307 w 316"/>
                <a:gd name="T11" fmla="*/ 5 h 115"/>
                <a:gd name="T12" fmla="*/ 238 w 316"/>
                <a:gd name="T13" fmla="*/ 2 h 115"/>
                <a:gd name="T14" fmla="*/ 238 w 316"/>
                <a:gd name="T15" fmla="*/ 9 h 115"/>
                <a:gd name="T16" fmla="*/ 285 w 316"/>
                <a:gd name="T17" fmla="*/ 14 h 115"/>
                <a:gd name="T18" fmla="*/ 283 w 316"/>
                <a:gd name="T19" fmla="*/ 86 h 115"/>
                <a:gd name="T20" fmla="*/ 236 w 316"/>
                <a:gd name="T21" fmla="*/ 108 h 115"/>
                <a:gd name="T22" fmla="*/ 236 w 316"/>
                <a:gd name="T23" fmla="*/ 114 h 115"/>
                <a:gd name="T24" fmla="*/ 158 w 316"/>
                <a:gd name="T25" fmla="*/ 15 h 115"/>
                <a:gd name="T26" fmla="*/ 84 w 316"/>
                <a:gd name="T27" fmla="*/ 2 h 115"/>
                <a:gd name="T28" fmla="*/ 78 w 316"/>
                <a:gd name="T29" fmla="*/ 2 h 115"/>
                <a:gd name="T30" fmla="*/ 78 w 316"/>
                <a:gd name="T31" fmla="*/ 9 h 115"/>
                <a:gd name="T32" fmla="*/ 130 w 316"/>
                <a:gd name="T33" fmla="*/ 27 h 115"/>
                <a:gd name="T34" fmla="*/ 99 w 316"/>
                <a:gd name="T35" fmla="*/ 103 h 115"/>
                <a:gd name="T36" fmla="*/ 76 w 316"/>
                <a:gd name="T37" fmla="*/ 108 h 115"/>
                <a:gd name="T38" fmla="*/ 76 w 316"/>
                <a:gd name="T39" fmla="*/ 115 h 115"/>
                <a:gd name="T40" fmla="*/ 130 w 316"/>
                <a:gd name="T41" fmla="*/ 80 h 115"/>
                <a:gd name="T42" fmla="*/ 157 w 316"/>
                <a:gd name="T43" fmla="*/ 41 h 115"/>
                <a:gd name="T44" fmla="*/ 183 w 316"/>
                <a:gd name="T45" fmla="*/ 79 h 115"/>
                <a:gd name="T46" fmla="*/ 236 w 316"/>
                <a:gd name="T47" fmla="*/ 114 h 115"/>
                <a:gd name="T48" fmla="*/ 236 w 316"/>
                <a:gd name="T49" fmla="*/ 108 h 115"/>
                <a:gd name="T50" fmla="*/ 211 w 316"/>
                <a:gd name="T51" fmla="*/ 103 h 115"/>
                <a:gd name="T52" fmla="*/ 185 w 316"/>
                <a:gd name="T53" fmla="*/ 27 h 115"/>
                <a:gd name="T54" fmla="*/ 238 w 316"/>
                <a:gd name="T55" fmla="*/ 9 h 115"/>
                <a:gd name="T56" fmla="*/ 238 w 316"/>
                <a:gd name="T57" fmla="*/ 2 h 115"/>
                <a:gd name="T58" fmla="*/ 233 w 316"/>
                <a:gd name="T59" fmla="*/ 2 h 115"/>
                <a:gd name="T60" fmla="*/ 158 w 316"/>
                <a:gd name="T61" fmla="*/ 15 h 115"/>
                <a:gd name="T62" fmla="*/ 78 w 316"/>
                <a:gd name="T63" fmla="*/ 2 h 115"/>
                <a:gd name="T64" fmla="*/ 9 w 316"/>
                <a:gd name="T65" fmla="*/ 6 h 115"/>
                <a:gd name="T66" fmla="*/ 0 w 316"/>
                <a:gd name="T67" fmla="*/ 17 h 115"/>
                <a:gd name="T68" fmla="*/ 5 w 316"/>
                <a:gd name="T69" fmla="*/ 31 h 115"/>
                <a:gd name="T70" fmla="*/ 15 w 316"/>
                <a:gd name="T71" fmla="*/ 69 h 115"/>
                <a:gd name="T72" fmla="*/ 69 w 316"/>
                <a:gd name="T73" fmla="*/ 114 h 115"/>
                <a:gd name="T74" fmla="*/ 76 w 316"/>
                <a:gd name="T75" fmla="*/ 115 h 115"/>
                <a:gd name="T76" fmla="*/ 76 w 316"/>
                <a:gd name="T77" fmla="*/ 108 h 115"/>
                <a:gd name="T78" fmla="*/ 28 w 316"/>
                <a:gd name="T79" fmla="*/ 86 h 115"/>
                <a:gd name="T80" fmla="*/ 31 w 316"/>
                <a:gd name="T81" fmla="*/ 14 h 115"/>
                <a:gd name="T82" fmla="*/ 78 w 316"/>
                <a:gd name="T83" fmla="*/ 9 h 115"/>
                <a:gd name="T84" fmla="*/ 78 w 316"/>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6" h="115">
                  <a:moveTo>
                    <a:pt x="236" y="114"/>
                  </a:moveTo>
                  <a:cubicBezTo>
                    <a:pt x="237" y="114"/>
                    <a:pt x="239" y="114"/>
                    <a:pt x="240" y="114"/>
                  </a:cubicBezTo>
                  <a:cubicBezTo>
                    <a:pt x="282" y="110"/>
                    <a:pt x="293" y="92"/>
                    <a:pt x="297" y="68"/>
                  </a:cubicBezTo>
                  <a:cubicBezTo>
                    <a:pt x="302" y="42"/>
                    <a:pt x="303" y="33"/>
                    <a:pt x="310" y="30"/>
                  </a:cubicBezTo>
                  <a:cubicBezTo>
                    <a:pt x="314" y="28"/>
                    <a:pt x="316" y="23"/>
                    <a:pt x="316" y="16"/>
                  </a:cubicBezTo>
                  <a:cubicBezTo>
                    <a:pt x="315" y="9"/>
                    <a:pt x="315" y="8"/>
                    <a:pt x="307" y="5"/>
                  </a:cubicBezTo>
                  <a:cubicBezTo>
                    <a:pt x="301" y="3"/>
                    <a:pt x="265" y="0"/>
                    <a:pt x="238" y="2"/>
                  </a:cubicBezTo>
                  <a:cubicBezTo>
                    <a:pt x="238" y="9"/>
                    <a:pt x="238" y="9"/>
                    <a:pt x="238" y="9"/>
                  </a:cubicBezTo>
                  <a:cubicBezTo>
                    <a:pt x="259" y="8"/>
                    <a:pt x="279" y="10"/>
                    <a:pt x="285" y="14"/>
                  </a:cubicBezTo>
                  <a:cubicBezTo>
                    <a:pt x="299" y="23"/>
                    <a:pt x="295" y="65"/>
                    <a:pt x="283" y="86"/>
                  </a:cubicBezTo>
                  <a:cubicBezTo>
                    <a:pt x="276" y="100"/>
                    <a:pt x="255" y="107"/>
                    <a:pt x="236" y="108"/>
                  </a:cubicBezTo>
                  <a:lnTo>
                    <a:pt x="236" y="114"/>
                  </a:lnTo>
                  <a:close/>
                  <a:moveTo>
                    <a:pt x="158" y="15"/>
                  </a:moveTo>
                  <a:cubicBezTo>
                    <a:pt x="148" y="16"/>
                    <a:pt x="110" y="5"/>
                    <a:pt x="84" y="2"/>
                  </a:cubicBezTo>
                  <a:cubicBezTo>
                    <a:pt x="82" y="2"/>
                    <a:pt x="80" y="2"/>
                    <a:pt x="78" y="2"/>
                  </a:cubicBezTo>
                  <a:cubicBezTo>
                    <a:pt x="78" y="9"/>
                    <a:pt x="78" y="9"/>
                    <a:pt x="78" y="9"/>
                  </a:cubicBezTo>
                  <a:cubicBezTo>
                    <a:pt x="99" y="10"/>
                    <a:pt x="122" y="15"/>
                    <a:pt x="130" y="27"/>
                  </a:cubicBezTo>
                  <a:cubicBezTo>
                    <a:pt x="143" y="46"/>
                    <a:pt x="120" y="93"/>
                    <a:pt x="99" y="103"/>
                  </a:cubicBezTo>
                  <a:cubicBezTo>
                    <a:pt x="93" y="106"/>
                    <a:pt x="84" y="108"/>
                    <a:pt x="76" y="108"/>
                  </a:cubicBezTo>
                  <a:cubicBezTo>
                    <a:pt x="76" y="115"/>
                    <a:pt x="76" y="115"/>
                    <a:pt x="76" y="115"/>
                  </a:cubicBezTo>
                  <a:cubicBezTo>
                    <a:pt x="112" y="115"/>
                    <a:pt x="125" y="89"/>
                    <a:pt x="130" y="80"/>
                  </a:cubicBezTo>
                  <a:cubicBezTo>
                    <a:pt x="138" y="63"/>
                    <a:pt x="136" y="41"/>
                    <a:pt x="157" y="41"/>
                  </a:cubicBezTo>
                  <a:cubicBezTo>
                    <a:pt x="178" y="41"/>
                    <a:pt x="175" y="63"/>
                    <a:pt x="183" y="79"/>
                  </a:cubicBezTo>
                  <a:cubicBezTo>
                    <a:pt x="187" y="88"/>
                    <a:pt x="198" y="115"/>
                    <a:pt x="236" y="114"/>
                  </a:cubicBezTo>
                  <a:cubicBezTo>
                    <a:pt x="236" y="108"/>
                    <a:pt x="236" y="108"/>
                    <a:pt x="236" y="108"/>
                  </a:cubicBezTo>
                  <a:cubicBezTo>
                    <a:pt x="227" y="108"/>
                    <a:pt x="218" y="106"/>
                    <a:pt x="211" y="103"/>
                  </a:cubicBezTo>
                  <a:cubicBezTo>
                    <a:pt x="191" y="93"/>
                    <a:pt x="171" y="46"/>
                    <a:pt x="185" y="27"/>
                  </a:cubicBezTo>
                  <a:cubicBezTo>
                    <a:pt x="194" y="15"/>
                    <a:pt x="216" y="10"/>
                    <a:pt x="238" y="9"/>
                  </a:cubicBezTo>
                  <a:cubicBezTo>
                    <a:pt x="238" y="2"/>
                    <a:pt x="238" y="2"/>
                    <a:pt x="238" y="2"/>
                  </a:cubicBezTo>
                  <a:cubicBezTo>
                    <a:pt x="236" y="2"/>
                    <a:pt x="235" y="2"/>
                    <a:pt x="233" y="2"/>
                  </a:cubicBezTo>
                  <a:cubicBezTo>
                    <a:pt x="209" y="4"/>
                    <a:pt x="179" y="15"/>
                    <a:pt x="158" y="15"/>
                  </a:cubicBezTo>
                  <a:close/>
                  <a:moveTo>
                    <a:pt x="78" y="2"/>
                  </a:moveTo>
                  <a:cubicBezTo>
                    <a:pt x="51" y="1"/>
                    <a:pt x="16" y="4"/>
                    <a:pt x="9" y="6"/>
                  </a:cubicBezTo>
                  <a:cubicBezTo>
                    <a:pt x="1" y="9"/>
                    <a:pt x="1" y="10"/>
                    <a:pt x="0" y="17"/>
                  </a:cubicBezTo>
                  <a:cubicBezTo>
                    <a:pt x="0" y="23"/>
                    <a:pt x="0" y="29"/>
                    <a:pt x="5" y="31"/>
                  </a:cubicBezTo>
                  <a:cubicBezTo>
                    <a:pt x="12" y="33"/>
                    <a:pt x="12" y="42"/>
                    <a:pt x="15" y="69"/>
                  </a:cubicBezTo>
                  <a:cubicBezTo>
                    <a:pt x="18" y="92"/>
                    <a:pt x="28" y="111"/>
                    <a:pt x="69" y="114"/>
                  </a:cubicBezTo>
                  <a:cubicBezTo>
                    <a:pt x="72" y="115"/>
                    <a:pt x="74" y="115"/>
                    <a:pt x="76" y="115"/>
                  </a:cubicBezTo>
                  <a:cubicBezTo>
                    <a:pt x="76" y="108"/>
                    <a:pt x="76" y="108"/>
                    <a:pt x="76" y="108"/>
                  </a:cubicBezTo>
                  <a:cubicBezTo>
                    <a:pt x="57" y="108"/>
                    <a:pt x="35" y="101"/>
                    <a:pt x="28" y="86"/>
                  </a:cubicBezTo>
                  <a:cubicBezTo>
                    <a:pt x="18" y="65"/>
                    <a:pt x="17" y="23"/>
                    <a:pt x="31" y="14"/>
                  </a:cubicBezTo>
                  <a:cubicBezTo>
                    <a:pt x="37" y="11"/>
                    <a:pt x="57" y="8"/>
                    <a:pt x="78" y="9"/>
                  </a:cubicBezTo>
                  <a:lnTo>
                    <a:pt x="78" y="2"/>
                  </a:lnTo>
                  <a:close/>
                </a:path>
              </a:pathLst>
            </a:custGeom>
            <a:solidFill>
              <a:srgbClr val="2680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76"/>
            <p:cNvSpPr>
              <a:spLocks/>
            </p:cNvSpPr>
            <p:nvPr/>
          </p:nvSpPr>
          <p:spPr bwMode="auto">
            <a:xfrm>
              <a:off x="5448300" y="354250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2479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77"/>
            <p:cNvSpPr>
              <a:spLocks/>
            </p:cNvSpPr>
            <p:nvPr/>
          </p:nvSpPr>
          <p:spPr bwMode="auto">
            <a:xfrm>
              <a:off x="5332413" y="3382169"/>
              <a:ext cx="236538" cy="160338"/>
            </a:xfrm>
            <a:custGeom>
              <a:avLst/>
              <a:gdLst>
                <a:gd name="T0" fmla="*/ 147 w 147"/>
                <a:gd name="T1" fmla="*/ 0 h 100"/>
                <a:gd name="T2" fmla="*/ 72 w 147"/>
                <a:gd name="T3" fmla="*/ 97 h 100"/>
                <a:gd name="T4" fmla="*/ 0 w 147"/>
                <a:gd name="T5" fmla="*/ 0 h 100"/>
                <a:gd name="T6" fmla="*/ 0 w 147"/>
                <a:gd name="T7" fmla="*/ 3 h 100"/>
                <a:gd name="T8" fmla="*/ 72 w 147"/>
                <a:gd name="T9" fmla="*/ 100 h 100"/>
                <a:gd name="T10" fmla="*/ 72 w 147"/>
                <a:gd name="T11" fmla="*/ 100 h 100"/>
                <a:gd name="T12" fmla="*/ 147 w 147"/>
                <a:gd name="T13" fmla="*/ 2 h 100"/>
                <a:gd name="T14" fmla="*/ 147 w 147"/>
                <a:gd name="T15" fmla="*/ 0 h 1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00">
                  <a:moveTo>
                    <a:pt x="147" y="0"/>
                  </a:moveTo>
                  <a:cubicBezTo>
                    <a:pt x="72" y="97"/>
                    <a:pt x="72" y="97"/>
                    <a:pt x="72" y="97"/>
                  </a:cubicBezTo>
                  <a:cubicBezTo>
                    <a:pt x="0" y="0"/>
                    <a:pt x="0" y="0"/>
                    <a:pt x="0" y="0"/>
                  </a:cubicBezTo>
                  <a:cubicBezTo>
                    <a:pt x="0" y="3"/>
                    <a:pt x="0" y="3"/>
                    <a:pt x="0" y="3"/>
                  </a:cubicBezTo>
                  <a:cubicBezTo>
                    <a:pt x="72" y="100"/>
                    <a:pt x="72" y="100"/>
                    <a:pt x="72" y="100"/>
                  </a:cubicBezTo>
                  <a:cubicBezTo>
                    <a:pt x="72" y="100"/>
                    <a:pt x="72" y="100"/>
                    <a:pt x="72" y="100"/>
                  </a:cubicBezTo>
                  <a:cubicBezTo>
                    <a:pt x="147" y="2"/>
                    <a:pt x="147" y="2"/>
                    <a:pt x="147" y="2"/>
                  </a:cubicBezTo>
                  <a:cubicBezTo>
                    <a:pt x="147" y="0"/>
                    <a:pt x="147" y="0"/>
                    <a:pt x="147" y="0"/>
                  </a:cubicBezTo>
                </a:path>
              </a:pathLst>
            </a:custGeom>
            <a:solidFill>
              <a:srgbClr val="E9CA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78"/>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79"/>
            <p:cNvSpPr>
              <a:spLocks/>
            </p:cNvSpPr>
            <p:nvPr/>
          </p:nvSpPr>
          <p:spPr bwMode="auto">
            <a:xfrm>
              <a:off x="3284538" y="3305969"/>
              <a:ext cx="1247775" cy="566738"/>
            </a:xfrm>
            <a:custGeom>
              <a:avLst/>
              <a:gdLst>
                <a:gd name="T0" fmla="*/ 311 w 777"/>
                <a:gd name="T1" fmla="*/ 0 h 353"/>
                <a:gd name="T2" fmla="*/ 67 w 777"/>
                <a:gd name="T3" fmla="*/ 134 h 353"/>
                <a:gd name="T4" fmla="*/ 0 w 777"/>
                <a:gd name="T5" fmla="*/ 353 h 353"/>
                <a:gd name="T6" fmla="*/ 389 w 777"/>
                <a:gd name="T7" fmla="*/ 353 h 353"/>
                <a:gd name="T8" fmla="*/ 777 w 777"/>
                <a:gd name="T9" fmla="*/ 353 h 353"/>
                <a:gd name="T10" fmla="*/ 710 w 777"/>
                <a:gd name="T11" fmla="*/ 134 h 353"/>
                <a:gd name="T12" fmla="*/ 468 w 777"/>
                <a:gd name="T13" fmla="*/ 2 h 353"/>
                <a:gd name="T14" fmla="*/ 311 w 777"/>
                <a:gd name="T15" fmla="*/ 0 h 3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3">
                  <a:moveTo>
                    <a:pt x="311" y="0"/>
                  </a:moveTo>
                  <a:cubicBezTo>
                    <a:pt x="139" y="76"/>
                    <a:pt x="88" y="116"/>
                    <a:pt x="67" y="134"/>
                  </a:cubicBezTo>
                  <a:cubicBezTo>
                    <a:pt x="36" y="162"/>
                    <a:pt x="19" y="265"/>
                    <a:pt x="0" y="353"/>
                  </a:cubicBezTo>
                  <a:cubicBezTo>
                    <a:pt x="389" y="353"/>
                    <a:pt x="389" y="353"/>
                    <a:pt x="389" y="353"/>
                  </a:cubicBezTo>
                  <a:cubicBezTo>
                    <a:pt x="777" y="353"/>
                    <a:pt x="777" y="353"/>
                    <a:pt x="777" y="353"/>
                  </a:cubicBezTo>
                  <a:cubicBezTo>
                    <a:pt x="759" y="265"/>
                    <a:pt x="741" y="162"/>
                    <a:pt x="710" y="134"/>
                  </a:cubicBezTo>
                  <a:cubicBezTo>
                    <a:pt x="690" y="116"/>
                    <a:pt x="640" y="77"/>
                    <a:pt x="468" y="2"/>
                  </a:cubicBezTo>
                  <a:cubicBezTo>
                    <a:pt x="311" y="0"/>
                    <a:pt x="311" y="0"/>
                    <a:pt x="311"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80"/>
            <p:cNvSpPr>
              <a:spLocks/>
            </p:cNvSpPr>
            <p:nvPr/>
          </p:nvSpPr>
          <p:spPr bwMode="auto">
            <a:xfrm>
              <a:off x="3775075" y="2902744"/>
              <a:ext cx="266700" cy="560388"/>
            </a:xfrm>
            <a:custGeom>
              <a:avLst/>
              <a:gdLst>
                <a:gd name="T0" fmla="*/ 0 w 167"/>
                <a:gd name="T1" fmla="*/ 102 h 349"/>
                <a:gd name="T2" fmla="*/ 0 w 167"/>
                <a:gd name="T3" fmla="*/ 230 h 349"/>
                <a:gd name="T4" fmla="*/ 0 w 167"/>
                <a:gd name="T5" fmla="*/ 293 h 349"/>
                <a:gd name="T6" fmla="*/ 167 w 167"/>
                <a:gd name="T7" fmla="*/ 293 h 349"/>
                <a:gd name="T8" fmla="*/ 167 w 167"/>
                <a:gd name="T9" fmla="*/ 230 h 349"/>
                <a:gd name="T10" fmla="*/ 167 w 167"/>
                <a:gd name="T11" fmla="*/ 102 h 349"/>
                <a:gd name="T12" fmla="*/ 0 w 167"/>
                <a:gd name="T13" fmla="*/ 102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2"/>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2"/>
                    <a:pt x="167" y="102"/>
                    <a:pt x="167" y="102"/>
                  </a:cubicBezTo>
                  <a:cubicBezTo>
                    <a:pt x="167" y="0"/>
                    <a:pt x="0" y="0"/>
                    <a:pt x="0" y="102"/>
                  </a:cubicBezTo>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81"/>
            <p:cNvSpPr>
              <a:spLocks/>
            </p:cNvSpPr>
            <p:nvPr/>
          </p:nvSpPr>
          <p:spPr bwMode="auto">
            <a:xfrm>
              <a:off x="3597275" y="2866232"/>
              <a:ext cx="112713" cy="165100"/>
            </a:xfrm>
            <a:custGeom>
              <a:avLst/>
              <a:gdLst>
                <a:gd name="T0" fmla="*/ 20 w 70"/>
                <a:gd name="T1" fmla="*/ 5 h 102"/>
                <a:gd name="T2" fmla="*/ 62 w 70"/>
                <a:gd name="T3" fmla="*/ 42 h 102"/>
                <a:gd name="T4" fmla="*/ 50 w 70"/>
                <a:gd name="T5" fmla="*/ 97 h 102"/>
                <a:gd name="T6" fmla="*/ 8 w 70"/>
                <a:gd name="T7" fmla="*/ 59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3" y="17"/>
                    <a:pt x="62" y="42"/>
                  </a:cubicBezTo>
                  <a:cubicBezTo>
                    <a:pt x="70" y="67"/>
                    <a:pt x="65" y="92"/>
                    <a:pt x="50" y="97"/>
                  </a:cubicBezTo>
                  <a:cubicBezTo>
                    <a:pt x="35" y="102"/>
                    <a:pt x="17" y="85"/>
                    <a:pt x="8" y="59"/>
                  </a:cubicBezTo>
                  <a:cubicBezTo>
                    <a:pt x="0" y="34"/>
                    <a:pt x="5" y="10"/>
                    <a:pt x="2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82"/>
            <p:cNvSpPr>
              <a:spLocks/>
            </p:cNvSpPr>
            <p:nvPr/>
          </p:nvSpPr>
          <p:spPr bwMode="auto">
            <a:xfrm>
              <a:off x="4106863" y="2866232"/>
              <a:ext cx="112713" cy="165100"/>
            </a:xfrm>
            <a:custGeom>
              <a:avLst/>
              <a:gdLst>
                <a:gd name="T0" fmla="*/ 50 w 70"/>
                <a:gd name="T1" fmla="*/ 5 h 102"/>
                <a:gd name="T2" fmla="*/ 8 w 70"/>
                <a:gd name="T3" fmla="*/ 42 h 102"/>
                <a:gd name="T4" fmla="*/ 20 w 70"/>
                <a:gd name="T5" fmla="*/ 97 h 102"/>
                <a:gd name="T6" fmla="*/ 61 w 70"/>
                <a:gd name="T7" fmla="*/ 59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5" y="0"/>
                    <a:pt x="16" y="17"/>
                    <a:pt x="8" y="42"/>
                  </a:cubicBezTo>
                  <a:cubicBezTo>
                    <a:pt x="0" y="67"/>
                    <a:pt x="5" y="92"/>
                    <a:pt x="20" y="97"/>
                  </a:cubicBezTo>
                  <a:cubicBezTo>
                    <a:pt x="34" y="102"/>
                    <a:pt x="53" y="85"/>
                    <a:pt x="61" y="59"/>
                  </a:cubicBezTo>
                  <a:cubicBezTo>
                    <a:pt x="70" y="34"/>
                    <a:pt x="65" y="10"/>
                    <a:pt x="50" y="5"/>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83"/>
            <p:cNvSpPr>
              <a:spLocks/>
            </p:cNvSpPr>
            <p:nvPr/>
          </p:nvSpPr>
          <p:spPr bwMode="auto">
            <a:xfrm>
              <a:off x="3722688" y="3437732"/>
              <a:ext cx="354013" cy="434975"/>
            </a:xfrm>
            <a:custGeom>
              <a:avLst/>
              <a:gdLst>
                <a:gd name="T0" fmla="*/ 116 w 220"/>
                <a:gd name="T1" fmla="*/ 0 h 271"/>
                <a:gd name="T2" fmla="*/ 0 w 220"/>
                <a:gd name="T3" fmla="*/ 35 h 271"/>
                <a:gd name="T4" fmla="*/ 44 w 220"/>
                <a:gd name="T5" fmla="*/ 271 h 271"/>
                <a:gd name="T6" fmla="*/ 202 w 220"/>
                <a:gd name="T7" fmla="*/ 271 h 271"/>
                <a:gd name="T8" fmla="*/ 220 w 220"/>
                <a:gd name="T9" fmla="*/ 36 h 271"/>
                <a:gd name="T10" fmla="*/ 116 w 220"/>
                <a:gd name="T11" fmla="*/ 0 h 271"/>
              </a:gdLst>
              <a:ahLst/>
              <a:cxnLst>
                <a:cxn ang="0">
                  <a:pos x="T0" y="T1"/>
                </a:cxn>
                <a:cxn ang="0">
                  <a:pos x="T2" y="T3"/>
                </a:cxn>
                <a:cxn ang="0">
                  <a:pos x="T4" y="T5"/>
                </a:cxn>
                <a:cxn ang="0">
                  <a:pos x="T6" y="T7"/>
                </a:cxn>
                <a:cxn ang="0">
                  <a:pos x="T8" y="T9"/>
                </a:cxn>
                <a:cxn ang="0">
                  <a:pos x="T10" y="T11"/>
                </a:cxn>
              </a:cxnLst>
              <a:rect l="0" t="0" r="r" b="b"/>
              <a:pathLst>
                <a:path w="220" h="271">
                  <a:moveTo>
                    <a:pt x="116" y="0"/>
                  </a:moveTo>
                  <a:cubicBezTo>
                    <a:pt x="116" y="0"/>
                    <a:pt x="0" y="28"/>
                    <a:pt x="0" y="35"/>
                  </a:cubicBezTo>
                  <a:cubicBezTo>
                    <a:pt x="0" y="42"/>
                    <a:pt x="44" y="271"/>
                    <a:pt x="44" y="271"/>
                  </a:cubicBezTo>
                  <a:cubicBezTo>
                    <a:pt x="202" y="271"/>
                    <a:pt x="202" y="271"/>
                    <a:pt x="202" y="271"/>
                  </a:cubicBezTo>
                  <a:cubicBezTo>
                    <a:pt x="220" y="36"/>
                    <a:pt x="220" y="36"/>
                    <a:pt x="220" y="36"/>
                  </a:cubicBezTo>
                  <a:cubicBezTo>
                    <a:pt x="116" y="0"/>
                    <a:pt x="116" y="0"/>
                    <a:pt x="116"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84"/>
            <p:cNvSpPr>
              <a:spLocks/>
            </p:cNvSpPr>
            <p:nvPr/>
          </p:nvSpPr>
          <p:spPr bwMode="auto">
            <a:xfrm>
              <a:off x="3598863" y="3312319"/>
              <a:ext cx="234950" cy="560388"/>
            </a:xfrm>
            <a:custGeom>
              <a:avLst/>
              <a:gdLst>
                <a:gd name="T0" fmla="*/ 111 w 148"/>
                <a:gd name="T1" fmla="*/ 0 h 353"/>
                <a:gd name="T2" fmla="*/ 111 w 148"/>
                <a:gd name="T3" fmla="*/ 38 h 353"/>
                <a:gd name="T4" fmla="*/ 148 w 148"/>
                <a:gd name="T5" fmla="*/ 353 h 353"/>
                <a:gd name="T6" fmla="*/ 84 w 148"/>
                <a:gd name="T7" fmla="*/ 353 h 353"/>
                <a:gd name="T8" fmla="*/ 15 w 148"/>
                <a:gd name="T9" fmla="*/ 213 h 353"/>
                <a:gd name="T10" fmla="*/ 81 w 148"/>
                <a:gd name="T11" fmla="*/ 168 h 353"/>
                <a:gd name="T12" fmla="*/ 0 w 148"/>
                <a:gd name="T13" fmla="*/ 131 h 353"/>
                <a:gd name="T14" fmla="*/ 75 w 148"/>
                <a:gd name="T15" fmla="*/ 16 h 353"/>
                <a:gd name="T16" fmla="*/ 111 w 148"/>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53">
                  <a:moveTo>
                    <a:pt x="111" y="0"/>
                  </a:moveTo>
                  <a:lnTo>
                    <a:pt x="111" y="38"/>
                  </a:lnTo>
                  <a:lnTo>
                    <a:pt x="148" y="353"/>
                  </a:lnTo>
                  <a:lnTo>
                    <a:pt x="84" y="353"/>
                  </a:lnTo>
                  <a:lnTo>
                    <a:pt x="15" y="213"/>
                  </a:lnTo>
                  <a:lnTo>
                    <a:pt x="81" y="168"/>
                  </a:lnTo>
                  <a:lnTo>
                    <a:pt x="0" y="131"/>
                  </a:lnTo>
                  <a:lnTo>
                    <a:pt x="75" y="16"/>
                  </a:lnTo>
                  <a:lnTo>
                    <a:pt x="111"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85"/>
            <p:cNvSpPr>
              <a:spLocks/>
            </p:cNvSpPr>
            <p:nvPr/>
          </p:nvSpPr>
          <p:spPr bwMode="auto">
            <a:xfrm>
              <a:off x="3984625" y="3312319"/>
              <a:ext cx="233363" cy="560388"/>
            </a:xfrm>
            <a:custGeom>
              <a:avLst/>
              <a:gdLst>
                <a:gd name="T0" fmla="*/ 36 w 147"/>
                <a:gd name="T1" fmla="*/ 0 h 353"/>
                <a:gd name="T2" fmla="*/ 36 w 147"/>
                <a:gd name="T3" fmla="*/ 38 h 353"/>
                <a:gd name="T4" fmla="*/ 0 w 147"/>
                <a:gd name="T5" fmla="*/ 353 h 353"/>
                <a:gd name="T6" fmla="*/ 63 w 147"/>
                <a:gd name="T7" fmla="*/ 353 h 353"/>
                <a:gd name="T8" fmla="*/ 131 w 147"/>
                <a:gd name="T9" fmla="*/ 213 h 353"/>
                <a:gd name="T10" fmla="*/ 66 w 147"/>
                <a:gd name="T11" fmla="*/ 168 h 353"/>
                <a:gd name="T12" fmla="*/ 147 w 147"/>
                <a:gd name="T13" fmla="*/ 131 h 353"/>
                <a:gd name="T14" fmla="*/ 81 w 147"/>
                <a:gd name="T15" fmla="*/ 19 h 353"/>
                <a:gd name="T16" fmla="*/ 36 w 147"/>
                <a:gd name="T17"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3">
                  <a:moveTo>
                    <a:pt x="36" y="0"/>
                  </a:moveTo>
                  <a:lnTo>
                    <a:pt x="36" y="38"/>
                  </a:lnTo>
                  <a:lnTo>
                    <a:pt x="0" y="353"/>
                  </a:lnTo>
                  <a:lnTo>
                    <a:pt x="63" y="353"/>
                  </a:lnTo>
                  <a:lnTo>
                    <a:pt x="131" y="213"/>
                  </a:lnTo>
                  <a:lnTo>
                    <a:pt x="66" y="168"/>
                  </a:lnTo>
                  <a:lnTo>
                    <a:pt x="147" y="131"/>
                  </a:lnTo>
                  <a:lnTo>
                    <a:pt x="81" y="19"/>
                  </a:lnTo>
                  <a:lnTo>
                    <a:pt x="36" y="0"/>
                  </a:lnTo>
                  <a:close/>
                </a:path>
              </a:pathLst>
            </a:custGeom>
            <a:solidFill>
              <a:srgbClr val="605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86"/>
            <p:cNvSpPr>
              <a:spLocks/>
            </p:cNvSpPr>
            <p:nvPr/>
          </p:nvSpPr>
          <p:spPr bwMode="auto">
            <a:xfrm>
              <a:off x="3851275" y="3437732"/>
              <a:ext cx="115888" cy="112713"/>
            </a:xfrm>
            <a:custGeom>
              <a:avLst/>
              <a:gdLst>
                <a:gd name="T0" fmla="*/ 0 w 72"/>
                <a:gd name="T1" fmla="*/ 39 h 70"/>
                <a:gd name="T2" fmla="*/ 20 w 72"/>
                <a:gd name="T3" fmla="*/ 70 h 70"/>
                <a:gd name="T4" fmla="*/ 51 w 72"/>
                <a:gd name="T5" fmla="*/ 70 h 70"/>
                <a:gd name="T6" fmla="*/ 72 w 72"/>
                <a:gd name="T7" fmla="*/ 39 h 70"/>
                <a:gd name="T8" fmla="*/ 36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0" y="70"/>
                    <a:pt x="41" y="70"/>
                    <a:pt x="51" y="70"/>
                  </a:cubicBezTo>
                  <a:cubicBezTo>
                    <a:pt x="72" y="39"/>
                    <a:pt x="72" y="39"/>
                    <a:pt x="72" y="39"/>
                  </a:cubicBezTo>
                  <a:cubicBezTo>
                    <a:pt x="36" y="0"/>
                    <a:pt x="36" y="0"/>
                    <a:pt x="36" y="0"/>
                  </a:cubicBezTo>
                  <a:cubicBezTo>
                    <a:pt x="0" y="39"/>
                    <a:pt x="0" y="39"/>
                    <a:pt x="0" y="39"/>
                  </a:cubicBezTo>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87"/>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88"/>
            <p:cNvSpPr>
              <a:spLocks/>
            </p:cNvSpPr>
            <p:nvPr/>
          </p:nvSpPr>
          <p:spPr bwMode="auto">
            <a:xfrm>
              <a:off x="3836988" y="3550444"/>
              <a:ext cx="142875" cy="322263"/>
            </a:xfrm>
            <a:custGeom>
              <a:avLst/>
              <a:gdLst>
                <a:gd name="T0" fmla="*/ 29 w 90"/>
                <a:gd name="T1" fmla="*/ 0 h 203"/>
                <a:gd name="T2" fmla="*/ 0 w 90"/>
                <a:gd name="T3" fmla="*/ 203 h 203"/>
                <a:gd name="T4" fmla="*/ 90 w 90"/>
                <a:gd name="T5" fmla="*/ 203 h 203"/>
                <a:gd name="T6" fmla="*/ 61 w 90"/>
                <a:gd name="T7" fmla="*/ 0 h 203"/>
                <a:gd name="T8" fmla="*/ 29 w 90"/>
                <a:gd name="T9" fmla="*/ 0 h 203"/>
              </a:gdLst>
              <a:ahLst/>
              <a:cxnLst>
                <a:cxn ang="0">
                  <a:pos x="T0" y="T1"/>
                </a:cxn>
                <a:cxn ang="0">
                  <a:pos x="T2" y="T3"/>
                </a:cxn>
                <a:cxn ang="0">
                  <a:pos x="T4" y="T5"/>
                </a:cxn>
                <a:cxn ang="0">
                  <a:pos x="T6" y="T7"/>
                </a:cxn>
                <a:cxn ang="0">
                  <a:pos x="T8" y="T9"/>
                </a:cxn>
              </a:cxnLst>
              <a:rect l="0" t="0" r="r" b="b"/>
              <a:pathLst>
                <a:path w="90" h="203">
                  <a:moveTo>
                    <a:pt x="29" y="0"/>
                  </a:moveTo>
                  <a:lnTo>
                    <a:pt x="0" y="203"/>
                  </a:lnTo>
                  <a:lnTo>
                    <a:pt x="90" y="203"/>
                  </a:lnTo>
                  <a:lnTo>
                    <a:pt x="61" y="0"/>
                  </a:lnTo>
                  <a:lnTo>
                    <a:pt x="2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89"/>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90"/>
            <p:cNvSpPr>
              <a:spLocks/>
            </p:cNvSpPr>
            <p:nvPr/>
          </p:nvSpPr>
          <p:spPr bwMode="auto">
            <a:xfrm>
              <a:off x="3762375" y="3271044"/>
              <a:ext cx="146050" cy="282575"/>
            </a:xfrm>
            <a:custGeom>
              <a:avLst/>
              <a:gdLst>
                <a:gd name="T0" fmla="*/ 8 w 92"/>
                <a:gd name="T1" fmla="*/ 0 h 178"/>
                <a:gd name="T2" fmla="*/ 0 w 92"/>
                <a:gd name="T3" fmla="*/ 29 h 178"/>
                <a:gd name="T4" fmla="*/ 21 w 92"/>
                <a:gd name="T5" fmla="*/ 178 h 178"/>
                <a:gd name="T6" fmla="*/ 92 w 92"/>
                <a:gd name="T7" fmla="*/ 105 h 178"/>
                <a:gd name="T8" fmla="*/ 8 w 92"/>
                <a:gd name="T9" fmla="*/ 0 h 178"/>
              </a:gdLst>
              <a:ahLst/>
              <a:cxnLst>
                <a:cxn ang="0">
                  <a:pos x="T0" y="T1"/>
                </a:cxn>
                <a:cxn ang="0">
                  <a:pos x="T2" y="T3"/>
                </a:cxn>
                <a:cxn ang="0">
                  <a:pos x="T4" y="T5"/>
                </a:cxn>
                <a:cxn ang="0">
                  <a:pos x="T6" y="T7"/>
                </a:cxn>
                <a:cxn ang="0">
                  <a:pos x="T8" y="T9"/>
                </a:cxn>
              </a:cxnLst>
              <a:rect l="0" t="0" r="r" b="b"/>
              <a:pathLst>
                <a:path w="92" h="178">
                  <a:moveTo>
                    <a:pt x="8" y="0"/>
                  </a:moveTo>
                  <a:lnTo>
                    <a:pt x="0" y="29"/>
                  </a:lnTo>
                  <a:lnTo>
                    <a:pt x="21" y="178"/>
                  </a:lnTo>
                  <a:lnTo>
                    <a:pt x="92" y="105"/>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91"/>
            <p:cNvSpPr>
              <a:spLocks/>
            </p:cNvSpPr>
            <p:nvPr/>
          </p:nvSpPr>
          <p:spPr bwMode="auto">
            <a:xfrm>
              <a:off x="3775075" y="3215482"/>
              <a:ext cx="266700" cy="92075"/>
            </a:xfrm>
            <a:custGeom>
              <a:avLst/>
              <a:gdLst>
                <a:gd name="T0" fmla="*/ 0 w 167"/>
                <a:gd name="T1" fmla="*/ 0 h 58"/>
                <a:gd name="T2" fmla="*/ 0 w 167"/>
                <a:gd name="T3" fmla="*/ 6 h 58"/>
                <a:gd name="T4" fmla="*/ 84 w 167"/>
                <a:gd name="T5" fmla="*/ 58 h 58"/>
                <a:gd name="T6" fmla="*/ 86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3" y="56"/>
                    <a:pt x="84" y="58"/>
                  </a:cubicBezTo>
                  <a:cubicBezTo>
                    <a:pt x="84" y="58"/>
                    <a:pt x="85" y="58"/>
                    <a:pt x="86" y="58"/>
                  </a:cubicBezTo>
                  <a:cubicBezTo>
                    <a:pt x="126" y="58"/>
                    <a:pt x="167" y="9"/>
                    <a:pt x="167" y="9"/>
                  </a:cubicBezTo>
                  <a:cubicBezTo>
                    <a:pt x="167" y="0"/>
                    <a:pt x="167" y="0"/>
                    <a:pt x="167" y="0"/>
                  </a:cubicBezTo>
                  <a:cubicBezTo>
                    <a:pt x="0" y="0"/>
                    <a:pt x="0" y="0"/>
                    <a:pt x="0" y="0"/>
                  </a:cubicBezTo>
                </a:path>
              </a:pathLst>
            </a:custGeom>
            <a:solidFill>
              <a:srgbClr val="CCAF9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92"/>
            <p:cNvSpPr>
              <a:spLocks/>
            </p:cNvSpPr>
            <p:nvPr/>
          </p:nvSpPr>
          <p:spPr bwMode="auto">
            <a:xfrm>
              <a:off x="3582988" y="2442369"/>
              <a:ext cx="685800" cy="682625"/>
            </a:xfrm>
            <a:custGeom>
              <a:avLst/>
              <a:gdLst>
                <a:gd name="T0" fmla="*/ 335 w 427"/>
                <a:gd name="T1" fmla="*/ 61 h 425"/>
                <a:gd name="T2" fmla="*/ 403 w 427"/>
                <a:gd name="T3" fmla="*/ 129 h 425"/>
                <a:gd name="T4" fmla="*/ 207 w 427"/>
                <a:gd name="T5" fmla="*/ 424 h 425"/>
                <a:gd name="T6" fmla="*/ 33 w 427"/>
                <a:gd name="T7" fmla="*/ 332 h 425"/>
                <a:gd name="T8" fmla="*/ 50 w 427"/>
                <a:gd name="T9" fmla="*/ 82 h 425"/>
                <a:gd name="T10" fmla="*/ 335 w 427"/>
                <a:gd name="T11" fmla="*/ 61 h 425"/>
              </a:gdLst>
              <a:ahLst/>
              <a:cxnLst>
                <a:cxn ang="0">
                  <a:pos x="T0" y="T1"/>
                </a:cxn>
                <a:cxn ang="0">
                  <a:pos x="T2" y="T3"/>
                </a:cxn>
                <a:cxn ang="0">
                  <a:pos x="T4" y="T5"/>
                </a:cxn>
                <a:cxn ang="0">
                  <a:pos x="T6" y="T7"/>
                </a:cxn>
                <a:cxn ang="0">
                  <a:pos x="T8" y="T9"/>
                </a:cxn>
                <a:cxn ang="0">
                  <a:pos x="T10" y="T11"/>
                </a:cxn>
              </a:cxnLst>
              <a:rect l="0" t="0" r="r" b="b"/>
              <a:pathLst>
                <a:path w="427" h="425">
                  <a:moveTo>
                    <a:pt x="335" y="61"/>
                  </a:moveTo>
                  <a:cubicBezTo>
                    <a:pt x="373" y="67"/>
                    <a:pt x="394" y="93"/>
                    <a:pt x="403" y="129"/>
                  </a:cubicBezTo>
                  <a:cubicBezTo>
                    <a:pt x="427" y="221"/>
                    <a:pt x="377" y="422"/>
                    <a:pt x="207" y="424"/>
                  </a:cubicBezTo>
                  <a:cubicBezTo>
                    <a:pt x="119" y="425"/>
                    <a:pt x="56" y="403"/>
                    <a:pt x="33" y="332"/>
                  </a:cubicBezTo>
                  <a:cubicBezTo>
                    <a:pt x="10" y="261"/>
                    <a:pt x="0" y="146"/>
                    <a:pt x="50" y="82"/>
                  </a:cubicBezTo>
                  <a:cubicBezTo>
                    <a:pt x="113" y="1"/>
                    <a:pt x="246" y="0"/>
                    <a:pt x="335" y="6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93"/>
            <p:cNvSpPr>
              <a:spLocks/>
            </p:cNvSpPr>
            <p:nvPr/>
          </p:nvSpPr>
          <p:spPr bwMode="auto">
            <a:xfrm>
              <a:off x="3497263" y="2518569"/>
              <a:ext cx="822325" cy="758825"/>
            </a:xfrm>
            <a:custGeom>
              <a:avLst/>
              <a:gdLst>
                <a:gd name="T0" fmla="*/ 257 w 513"/>
                <a:gd name="T1" fmla="*/ 0 h 473"/>
                <a:gd name="T2" fmla="*/ 115 w 513"/>
                <a:gd name="T3" fmla="*/ 378 h 473"/>
                <a:gd name="T4" fmla="*/ 257 w 513"/>
                <a:gd name="T5" fmla="*/ 473 h 473"/>
                <a:gd name="T6" fmla="*/ 398 w 513"/>
                <a:gd name="T7" fmla="*/ 378 h 473"/>
                <a:gd name="T8" fmla="*/ 257 w 513"/>
                <a:gd name="T9" fmla="*/ 0 h 473"/>
              </a:gdLst>
              <a:ahLst/>
              <a:cxnLst>
                <a:cxn ang="0">
                  <a:pos x="T0" y="T1"/>
                </a:cxn>
                <a:cxn ang="0">
                  <a:pos x="T2" y="T3"/>
                </a:cxn>
                <a:cxn ang="0">
                  <a:pos x="T4" y="T5"/>
                </a:cxn>
                <a:cxn ang="0">
                  <a:pos x="T6" y="T7"/>
                </a:cxn>
                <a:cxn ang="0">
                  <a:pos x="T8" y="T9"/>
                </a:cxn>
              </a:cxnLst>
              <a:rect l="0" t="0" r="r" b="b"/>
              <a:pathLst>
                <a:path w="513" h="473">
                  <a:moveTo>
                    <a:pt x="257" y="0"/>
                  </a:moveTo>
                  <a:cubicBezTo>
                    <a:pt x="0" y="0"/>
                    <a:pt x="99" y="351"/>
                    <a:pt x="115" y="378"/>
                  </a:cubicBezTo>
                  <a:cubicBezTo>
                    <a:pt x="134" y="408"/>
                    <a:pt x="215" y="473"/>
                    <a:pt x="257" y="473"/>
                  </a:cubicBezTo>
                  <a:cubicBezTo>
                    <a:pt x="298" y="473"/>
                    <a:pt x="380" y="408"/>
                    <a:pt x="398" y="378"/>
                  </a:cubicBezTo>
                  <a:cubicBezTo>
                    <a:pt x="415" y="351"/>
                    <a:pt x="513" y="0"/>
                    <a:pt x="257" y="0"/>
                  </a:cubicBezTo>
                  <a:close/>
                </a:path>
              </a:pathLst>
            </a:custGeom>
            <a:solidFill>
              <a:srgbClr val="FFDB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94"/>
            <p:cNvSpPr>
              <a:spLocks/>
            </p:cNvSpPr>
            <p:nvPr/>
          </p:nvSpPr>
          <p:spPr bwMode="auto">
            <a:xfrm>
              <a:off x="3560763" y="2497932"/>
              <a:ext cx="692150" cy="449263"/>
            </a:xfrm>
            <a:custGeom>
              <a:avLst/>
              <a:gdLst>
                <a:gd name="T0" fmla="*/ 93 w 431"/>
                <a:gd name="T1" fmla="*/ 123 h 280"/>
                <a:gd name="T2" fmla="*/ 215 w 431"/>
                <a:gd name="T3" fmla="*/ 127 h 280"/>
                <a:gd name="T4" fmla="*/ 392 w 431"/>
                <a:gd name="T5" fmla="*/ 247 h 280"/>
                <a:gd name="T6" fmla="*/ 223 w 431"/>
                <a:gd name="T7" fmla="*/ 7 h 280"/>
                <a:gd name="T8" fmla="*/ 44 w 431"/>
                <a:gd name="T9" fmla="*/ 280 h 280"/>
                <a:gd name="T10" fmla="*/ 93 w 431"/>
                <a:gd name="T11" fmla="*/ 123 h 280"/>
              </a:gdLst>
              <a:ahLst/>
              <a:cxnLst>
                <a:cxn ang="0">
                  <a:pos x="T0" y="T1"/>
                </a:cxn>
                <a:cxn ang="0">
                  <a:pos x="T2" y="T3"/>
                </a:cxn>
                <a:cxn ang="0">
                  <a:pos x="T4" y="T5"/>
                </a:cxn>
                <a:cxn ang="0">
                  <a:pos x="T6" y="T7"/>
                </a:cxn>
                <a:cxn ang="0">
                  <a:pos x="T8" y="T9"/>
                </a:cxn>
                <a:cxn ang="0">
                  <a:pos x="T10" y="T11"/>
                </a:cxn>
              </a:cxnLst>
              <a:rect l="0" t="0" r="r" b="b"/>
              <a:pathLst>
                <a:path w="431" h="280">
                  <a:moveTo>
                    <a:pt x="93" y="123"/>
                  </a:moveTo>
                  <a:cubicBezTo>
                    <a:pt x="138" y="151"/>
                    <a:pt x="174" y="109"/>
                    <a:pt x="215" y="127"/>
                  </a:cubicBezTo>
                  <a:cubicBezTo>
                    <a:pt x="256" y="145"/>
                    <a:pt x="368" y="59"/>
                    <a:pt x="392" y="247"/>
                  </a:cubicBezTo>
                  <a:cubicBezTo>
                    <a:pt x="431" y="111"/>
                    <a:pt x="372" y="14"/>
                    <a:pt x="223" y="7"/>
                  </a:cubicBezTo>
                  <a:cubicBezTo>
                    <a:pt x="64" y="0"/>
                    <a:pt x="0" y="145"/>
                    <a:pt x="44" y="280"/>
                  </a:cubicBezTo>
                  <a:cubicBezTo>
                    <a:pt x="41" y="207"/>
                    <a:pt x="59" y="159"/>
                    <a:pt x="93" y="123"/>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95"/>
            <p:cNvSpPr>
              <a:spLocks/>
            </p:cNvSpPr>
            <p:nvPr/>
          </p:nvSpPr>
          <p:spPr bwMode="auto">
            <a:xfrm>
              <a:off x="3703638" y="2658269"/>
              <a:ext cx="261938" cy="63500"/>
            </a:xfrm>
            <a:custGeom>
              <a:avLst/>
              <a:gdLst>
                <a:gd name="T0" fmla="*/ 0 w 163"/>
                <a:gd name="T1" fmla="*/ 11 h 40"/>
                <a:gd name="T2" fmla="*/ 58 w 163"/>
                <a:gd name="T3" fmla="*/ 39 h 40"/>
                <a:gd name="T4" fmla="*/ 104 w 163"/>
                <a:gd name="T5" fmla="*/ 33 h 40"/>
                <a:gd name="T6" fmla="*/ 162 w 163"/>
                <a:gd name="T7" fmla="*/ 9 h 40"/>
                <a:gd name="T8" fmla="*/ 161 w 163"/>
                <a:gd name="T9" fmla="*/ 4 h 40"/>
                <a:gd name="T10" fmla="*/ 73 w 163"/>
                <a:gd name="T11" fmla="*/ 26 h 40"/>
                <a:gd name="T12" fmla="*/ 3 w 163"/>
                <a:gd name="T13" fmla="*/ 10 h 40"/>
                <a:gd name="T14" fmla="*/ 0 w 163"/>
                <a:gd name="T15" fmla="*/ 11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3" h="40">
                  <a:moveTo>
                    <a:pt x="0" y="11"/>
                  </a:moveTo>
                  <a:cubicBezTo>
                    <a:pt x="1" y="35"/>
                    <a:pt x="41" y="38"/>
                    <a:pt x="58" y="39"/>
                  </a:cubicBezTo>
                  <a:cubicBezTo>
                    <a:pt x="74" y="40"/>
                    <a:pt x="89" y="38"/>
                    <a:pt x="104" y="33"/>
                  </a:cubicBezTo>
                  <a:cubicBezTo>
                    <a:pt x="123" y="28"/>
                    <a:pt x="147" y="21"/>
                    <a:pt x="162" y="9"/>
                  </a:cubicBezTo>
                  <a:cubicBezTo>
                    <a:pt x="163" y="7"/>
                    <a:pt x="163" y="5"/>
                    <a:pt x="161" y="4"/>
                  </a:cubicBezTo>
                  <a:cubicBezTo>
                    <a:pt x="132" y="0"/>
                    <a:pt x="102" y="23"/>
                    <a:pt x="73" y="26"/>
                  </a:cubicBezTo>
                  <a:cubicBezTo>
                    <a:pt x="50" y="28"/>
                    <a:pt x="20" y="25"/>
                    <a:pt x="3" y="10"/>
                  </a:cubicBezTo>
                  <a:cubicBezTo>
                    <a:pt x="1" y="9"/>
                    <a:pt x="0" y="9"/>
                    <a:pt x="0" y="11"/>
                  </a:cubicBezTo>
                  <a:close/>
                </a:path>
              </a:pathLst>
            </a:custGeom>
            <a:solidFill>
              <a:srgbClr val="755A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96"/>
            <p:cNvSpPr>
              <a:spLocks noEditPoints="1"/>
            </p:cNvSpPr>
            <p:nvPr/>
          </p:nvSpPr>
          <p:spPr bwMode="auto">
            <a:xfrm>
              <a:off x="3659188" y="2859882"/>
              <a:ext cx="504825" cy="185738"/>
            </a:xfrm>
            <a:custGeom>
              <a:avLst/>
              <a:gdLst>
                <a:gd name="T0" fmla="*/ 235 w 315"/>
                <a:gd name="T1" fmla="*/ 114 h 115"/>
                <a:gd name="T2" fmla="*/ 240 w 315"/>
                <a:gd name="T3" fmla="*/ 114 h 115"/>
                <a:gd name="T4" fmla="*/ 296 w 315"/>
                <a:gd name="T5" fmla="*/ 68 h 115"/>
                <a:gd name="T6" fmla="*/ 308 w 315"/>
                <a:gd name="T7" fmla="*/ 30 h 115"/>
                <a:gd name="T8" fmla="*/ 314 w 315"/>
                <a:gd name="T9" fmla="*/ 16 h 115"/>
                <a:gd name="T10" fmla="*/ 306 w 315"/>
                <a:gd name="T11" fmla="*/ 6 h 115"/>
                <a:gd name="T12" fmla="*/ 237 w 315"/>
                <a:gd name="T13" fmla="*/ 2 h 115"/>
                <a:gd name="T14" fmla="*/ 237 w 315"/>
                <a:gd name="T15" fmla="*/ 9 h 115"/>
                <a:gd name="T16" fmla="*/ 284 w 315"/>
                <a:gd name="T17" fmla="*/ 14 h 115"/>
                <a:gd name="T18" fmla="*/ 282 w 315"/>
                <a:gd name="T19" fmla="*/ 85 h 115"/>
                <a:gd name="T20" fmla="*/ 235 w 315"/>
                <a:gd name="T21" fmla="*/ 107 h 115"/>
                <a:gd name="T22" fmla="*/ 235 w 315"/>
                <a:gd name="T23" fmla="*/ 114 h 115"/>
                <a:gd name="T24" fmla="*/ 157 w 315"/>
                <a:gd name="T25" fmla="*/ 15 h 115"/>
                <a:gd name="T26" fmla="*/ 83 w 315"/>
                <a:gd name="T27" fmla="*/ 2 h 115"/>
                <a:gd name="T28" fmla="*/ 78 w 315"/>
                <a:gd name="T29" fmla="*/ 2 h 115"/>
                <a:gd name="T30" fmla="*/ 77 w 315"/>
                <a:gd name="T31" fmla="*/ 9 h 115"/>
                <a:gd name="T32" fmla="*/ 129 w 315"/>
                <a:gd name="T33" fmla="*/ 27 h 115"/>
                <a:gd name="T34" fmla="*/ 99 w 315"/>
                <a:gd name="T35" fmla="*/ 103 h 115"/>
                <a:gd name="T36" fmla="*/ 76 w 315"/>
                <a:gd name="T37" fmla="*/ 108 h 115"/>
                <a:gd name="T38" fmla="*/ 75 w 315"/>
                <a:gd name="T39" fmla="*/ 114 h 115"/>
                <a:gd name="T40" fmla="*/ 129 w 315"/>
                <a:gd name="T41" fmla="*/ 80 h 115"/>
                <a:gd name="T42" fmla="*/ 157 w 315"/>
                <a:gd name="T43" fmla="*/ 41 h 115"/>
                <a:gd name="T44" fmla="*/ 182 w 315"/>
                <a:gd name="T45" fmla="*/ 79 h 115"/>
                <a:gd name="T46" fmla="*/ 235 w 315"/>
                <a:gd name="T47" fmla="*/ 114 h 115"/>
                <a:gd name="T48" fmla="*/ 235 w 315"/>
                <a:gd name="T49" fmla="*/ 107 h 115"/>
                <a:gd name="T50" fmla="*/ 211 w 315"/>
                <a:gd name="T51" fmla="*/ 102 h 115"/>
                <a:gd name="T52" fmla="*/ 185 w 315"/>
                <a:gd name="T53" fmla="*/ 26 h 115"/>
                <a:gd name="T54" fmla="*/ 237 w 315"/>
                <a:gd name="T55" fmla="*/ 9 h 115"/>
                <a:gd name="T56" fmla="*/ 237 w 315"/>
                <a:gd name="T57" fmla="*/ 2 h 115"/>
                <a:gd name="T58" fmla="*/ 232 w 315"/>
                <a:gd name="T59" fmla="*/ 2 h 115"/>
                <a:gd name="T60" fmla="*/ 157 w 315"/>
                <a:gd name="T61" fmla="*/ 15 h 115"/>
                <a:gd name="T62" fmla="*/ 78 w 315"/>
                <a:gd name="T63" fmla="*/ 2 h 115"/>
                <a:gd name="T64" fmla="*/ 10 w 315"/>
                <a:gd name="T65" fmla="*/ 6 h 115"/>
                <a:gd name="T66" fmla="*/ 0 w 315"/>
                <a:gd name="T67" fmla="*/ 17 h 115"/>
                <a:gd name="T68" fmla="*/ 5 w 315"/>
                <a:gd name="T69" fmla="*/ 31 h 115"/>
                <a:gd name="T70" fmla="*/ 15 w 315"/>
                <a:gd name="T71" fmla="*/ 68 h 115"/>
                <a:gd name="T72" fmla="*/ 69 w 315"/>
                <a:gd name="T73" fmla="*/ 114 h 115"/>
                <a:gd name="T74" fmla="*/ 75 w 315"/>
                <a:gd name="T75" fmla="*/ 114 h 115"/>
                <a:gd name="T76" fmla="*/ 76 w 315"/>
                <a:gd name="T77" fmla="*/ 108 h 115"/>
                <a:gd name="T78" fmla="*/ 28 w 315"/>
                <a:gd name="T79" fmla="*/ 86 h 115"/>
                <a:gd name="T80" fmla="*/ 31 w 315"/>
                <a:gd name="T81" fmla="*/ 14 h 115"/>
                <a:gd name="T82" fmla="*/ 77 w 315"/>
                <a:gd name="T83" fmla="*/ 9 h 115"/>
                <a:gd name="T84" fmla="*/ 78 w 315"/>
                <a:gd name="T85" fmla="*/ 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5" h="115">
                  <a:moveTo>
                    <a:pt x="235" y="114"/>
                  </a:moveTo>
                  <a:cubicBezTo>
                    <a:pt x="237" y="114"/>
                    <a:pt x="238" y="114"/>
                    <a:pt x="240" y="114"/>
                  </a:cubicBezTo>
                  <a:cubicBezTo>
                    <a:pt x="281" y="110"/>
                    <a:pt x="292" y="91"/>
                    <a:pt x="296" y="68"/>
                  </a:cubicBezTo>
                  <a:cubicBezTo>
                    <a:pt x="301" y="42"/>
                    <a:pt x="302" y="33"/>
                    <a:pt x="308" y="30"/>
                  </a:cubicBezTo>
                  <a:cubicBezTo>
                    <a:pt x="313" y="28"/>
                    <a:pt x="315" y="23"/>
                    <a:pt x="314" y="16"/>
                  </a:cubicBezTo>
                  <a:cubicBezTo>
                    <a:pt x="314" y="9"/>
                    <a:pt x="314" y="8"/>
                    <a:pt x="306" y="6"/>
                  </a:cubicBezTo>
                  <a:cubicBezTo>
                    <a:pt x="299" y="3"/>
                    <a:pt x="264" y="0"/>
                    <a:pt x="237" y="2"/>
                  </a:cubicBezTo>
                  <a:cubicBezTo>
                    <a:pt x="237" y="9"/>
                    <a:pt x="237" y="9"/>
                    <a:pt x="237" y="9"/>
                  </a:cubicBezTo>
                  <a:cubicBezTo>
                    <a:pt x="258" y="8"/>
                    <a:pt x="278" y="10"/>
                    <a:pt x="284" y="14"/>
                  </a:cubicBezTo>
                  <a:cubicBezTo>
                    <a:pt x="298" y="23"/>
                    <a:pt x="294" y="64"/>
                    <a:pt x="282" y="85"/>
                  </a:cubicBezTo>
                  <a:cubicBezTo>
                    <a:pt x="275" y="100"/>
                    <a:pt x="254" y="107"/>
                    <a:pt x="235" y="107"/>
                  </a:cubicBezTo>
                  <a:lnTo>
                    <a:pt x="235" y="114"/>
                  </a:lnTo>
                  <a:close/>
                  <a:moveTo>
                    <a:pt x="157" y="15"/>
                  </a:moveTo>
                  <a:cubicBezTo>
                    <a:pt x="148" y="16"/>
                    <a:pt x="110" y="5"/>
                    <a:pt x="83" y="2"/>
                  </a:cubicBezTo>
                  <a:cubicBezTo>
                    <a:pt x="82" y="2"/>
                    <a:pt x="80" y="2"/>
                    <a:pt x="78" y="2"/>
                  </a:cubicBezTo>
                  <a:cubicBezTo>
                    <a:pt x="77" y="9"/>
                    <a:pt x="77" y="9"/>
                    <a:pt x="77" y="9"/>
                  </a:cubicBezTo>
                  <a:cubicBezTo>
                    <a:pt x="99" y="10"/>
                    <a:pt x="122" y="15"/>
                    <a:pt x="129" y="27"/>
                  </a:cubicBezTo>
                  <a:cubicBezTo>
                    <a:pt x="142" y="46"/>
                    <a:pt x="119" y="92"/>
                    <a:pt x="99" y="103"/>
                  </a:cubicBezTo>
                  <a:cubicBezTo>
                    <a:pt x="93" y="106"/>
                    <a:pt x="84" y="108"/>
                    <a:pt x="76" y="108"/>
                  </a:cubicBezTo>
                  <a:cubicBezTo>
                    <a:pt x="75" y="114"/>
                    <a:pt x="75" y="114"/>
                    <a:pt x="75" y="114"/>
                  </a:cubicBezTo>
                  <a:cubicBezTo>
                    <a:pt x="112" y="114"/>
                    <a:pt x="125" y="88"/>
                    <a:pt x="129" y="80"/>
                  </a:cubicBezTo>
                  <a:cubicBezTo>
                    <a:pt x="138" y="63"/>
                    <a:pt x="136" y="41"/>
                    <a:pt x="157" y="41"/>
                  </a:cubicBezTo>
                  <a:cubicBezTo>
                    <a:pt x="177" y="41"/>
                    <a:pt x="175" y="63"/>
                    <a:pt x="182" y="79"/>
                  </a:cubicBezTo>
                  <a:cubicBezTo>
                    <a:pt x="186" y="88"/>
                    <a:pt x="198" y="115"/>
                    <a:pt x="235" y="114"/>
                  </a:cubicBezTo>
                  <a:cubicBezTo>
                    <a:pt x="235" y="107"/>
                    <a:pt x="235" y="107"/>
                    <a:pt x="235" y="107"/>
                  </a:cubicBezTo>
                  <a:cubicBezTo>
                    <a:pt x="226" y="107"/>
                    <a:pt x="217" y="106"/>
                    <a:pt x="211" y="102"/>
                  </a:cubicBezTo>
                  <a:cubicBezTo>
                    <a:pt x="191" y="92"/>
                    <a:pt x="171" y="46"/>
                    <a:pt x="185" y="26"/>
                  </a:cubicBezTo>
                  <a:cubicBezTo>
                    <a:pt x="193" y="15"/>
                    <a:pt x="215" y="10"/>
                    <a:pt x="237" y="9"/>
                  </a:cubicBezTo>
                  <a:cubicBezTo>
                    <a:pt x="237" y="2"/>
                    <a:pt x="237" y="2"/>
                    <a:pt x="237" y="2"/>
                  </a:cubicBezTo>
                  <a:cubicBezTo>
                    <a:pt x="235" y="2"/>
                    <a:pt x="234" y="2"/>
                    <a:pt x="232" y="2"/>
                  </a:cubicBezTo>
                  <a:cubicBezTo>
                    <a:pt x="208" y="4"/>
                    <a:pt x="179" y="15"/>
                    <a:pt x="157" y="15"/>
                  </a:cubicBezTo>
                  <a:close/>
                  <a:moveTo>
                    <a:pt x="78" y="2"/>
                  </a:moveTo>
                  <a:cubicBezTo>
                    <a:pt x="51" y="1"/>
                    <a:pt x="16" y="4"/>
                    <a:pt x="10" y="6"/>
                  </a:cubicBezTo>
                  <a:cubicBezTo>
                    <a:pt x="1" y="9"/>
                    <a:pt x="1" y="10"/>
                    <a:pt x="0" y="17"/>
                  </a:cubicBezTo>
                  <a:cubicBezTo>
                    <a:pt x="0" y="23"/>
                    <a:pt x="1" y="29"/>
                    <a:pt x="5" y="31"/>
                  </a:cubicBezTo>
                  <a:cubicBezTo>
                    <a:pt x="12" y="33"/>
                    <a:pt x="12" y="42"/>
                    <a:pt x="15" y="68"/>
                  </a:cubicBezTo>
                  <a:cubicBezTo>
                    <a:pt x="19" y="92"/>
                    <a:pt x="28" y="111"/>
                    <a:pt x="69" y="114"/>
                  </a:cubicBezTo>
                  <a:cubicBezTo>
                    <a:pt x="71" y="114"/>
                    <a:pt x="73" y="114"/>
                    <a:pt x="75" y="114"/>
                  </a:cubicBezTo>
                  <a:cubicBezTo>
                    <a:pt x="76" y="108"/>
                    <a:pt x="76" y="108"/>
                    <a:pt x="76" y="108"/>
                  </a:cubicBezTo>
                  <a:cubicBezTo>
                    <a:pt x="57" y="108"/>
                    <a:pt x="35" y="101"/>
                    <a:pt x="28" y="86"/>
                  </a:cubicBezTo>
                  <a:cubicBezTo>
                    <a:pt x="18" y="65"/>
                    <a:pt x="17" y="23"/>
                    <a:pt x="31" y="14"/>
                  </a:cubicBezTo>
                  <a:cubicBezTo>
                    <a:pt x="37" y="11"/>
                    <a:pt x="57" y="8"/>
                    <a:pt x="77" y="9"/>
                  </a:cubicBezTo>
                  <a:lnTo>
                    <a:pt x="78" y="2"/>
                  </a:lnTo>
                  <a:close/>
                </a:path>
              </a:pathLst>
            </a:custGeom>
            <a:solidFill>
              <a:srgbClr val="C938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97"/>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close/>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98"/>
            <p:cNvSpPr>
              <a:spLocks/>
            </p:cNvSpPr>
            <p:nvPr/>
          </p:nvSpPr>
          <p:spPr bwMode="auto">
            <a:xfrm>
              <a:off x="3908425" y="3271044"/>
              <a:ext cx="142875" cy="284163"/>
            </a:xfrm>
            <a:custGeom>
              <a:avLst/>
              <a:gdLst>
                <a:gd name="T0" fmla="*/ 84 w 90"/>
                <a:gd name="T1" fmla="*/ 0 h 179"/>
                <a:gd name="T2" fmla="*/ 90 w 90"/>
                <a:gd name="T3" fmla="*/ 29 h 179"/>
                <a:gd name="T4" fmla="*/ 71 w 90"/>
                <a:gd name="T5" fmla="*/ 179 h 179"/>
                <a:gd name="T6" fmla="*/ 0 w 90"/>
                <a:gd name="T7" fmla="*/ 105 h 179"/>
                <a:gd name="T8" fmla="*/ 84 w 90"/>
                <a:gd name="T9" fmla="*/ 0 h 179"/>
              </a:gdLst>
              <a:ahLst/>
              <a:cxnLst>
                <a:cxn ang="0">
                  <a:pos x="T0" y="T1"/>
                </a:cxn>
                <a:cxn ang="0">
                  <a:pos x="T2" y="T3"/>
                </a:cxn>
                <a:cxn ang="0">
                  <a:pos x="T4" y="T5"/>
                </a:cxn>
                <a:cxn ang="0">
                  <a:pos x="T6" y="T7"/>
                </a:cxn>
                <a:cxn ang="0">
                  <a:pos x="T8" y="T9"/>
                </a:cxn>
              </a:cxnLst>
              <a:rect l="0" t="0" r="r" b="b"/>
              <a:pathLst>
                <a:path w="90" h="179">
                  <a:moveTo>
                    <a:pt x="84" y="0"/>
                  </a:moveTo>
                  <a:lnTo>
                    <a:pt x="90" y="29"/>
                  </a:lnTo>
                  <a:lnTo>
                    <a:pt x="71" y="179"/>
                  </a:lnTo>
                  <a:lnTo>
                    <a:pt x="0" y="105"/>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99"/>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close/>
                </a:path>
              </a:pathLst>
            </a:custGeom>
            <a:solidFill>
              <a:srgbClr val="F2D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200"/>
            <p:cNvSpPr>
              <a:spLocks/>
            </p:cNvSpPr>
            <p:nvPr/>
          </p:nvSpPr>
          <p:spPr bwMode="auto">
            <a:xfrm>
              <a:off x="3775075" y="3266282"/>
              <a:ext cx="266700" cy="171450"/>
            </a:xfrm>
            <a:custGeom>
              <a:avLst/>
              <a:gdLst>
                <a:gd name="T0" fmla="*/ 168 w 168"/>
                <a:gd name="T1" fmla="*/ 0 h 108"/>
                <a:gd name="T2" fmla="*/ 84 w 168"/>
                <a:gd name="T3" fmla="*/ 105 h 108"/>
                <a:gd name="T4" fmla="*/ 0 w 168"/>
                <a:gd name="T5" fmla="*/ 0 h 108"/>
                <a:gd name="T6" fmla="*/ 0 w 168"/>
                <a:gd name="T7" fmla="*/ 3 h 108"/>
                <a:gd name="T8" fmla="*/ 84 w 168"/>
                <a:gd name="T9" fmla="*/ 108 h 108"/>
                <a:gd name="T10" fmla="*/ 168 w 168"/>
                <a:gd name="T11" fmla="*/ 3 h 108"/>
                <a:gd name="T12" fmla="*/ 168 w 168"/>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8" h="108">
                  <a:moveTo>
                    <a:pt x="168" y="0"/>
                  </a:moveTo>
                  <a:lnTo>
                    <a:pt x="84" y="105"/>
                  </a:lnTo>
                  <a:lnTo>
                    <a:pt x="0" y="0"/>
                  </a:lnTo>
                  <a:lnTo>
                    <a:pt x="0" y="3"/>
                  </a:lnTo>
                  <a:lnTo>
                    <a:pt x="84" y="108"/>
                  </a:lnTo>
                  <a:lnTo>
                    <a:pt x="168" y="3"/>
                  </a:lnTo>
                  <a:lnTo>
                    <a:pt x="16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201"/>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202"/>
            <p:cNvSpPr>
              <a:spLocks/>
            </p:cNvSpPr>
            <p:nvPr/>
          </p:nvSpPr>
          <p:spPr bwMode="auto">
            <a:xfrm>
              <a:off x="3933825" y="3550444"/>
              <a:ext cx="1588" cy="1588"/>
            </a:xfrm>
            <a:custGeom>
              <a:avLst/>
              <a:gdLst>
                <a:gd name="T0" fmla="*/ 0 w 1"/>
                <a:gd name="T1" fmla="*/ 0 h 1"/>
                <a:gd name="T2" fmla="*/ 0 w 1"/>
                <a:gd name="T3" fmla="*/ 0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lnTo>
                    <a:pt x="0" y="0"/>
                  </a:lnTo>
                  <a:lnTo>
                    <a:pt x="1" y="1"/>
                  </a:lnTo>
                  <a:lnTo>
                    <a:pt x="1" y="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203"/>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close/>
                </a:path>
              </a:pathLst>
            </a:custGeom>
            <a:solidFill>
              <a:srgbClr val="B532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204"/>
            <p:cNvSpPr>
              <a:spLocks/>
            </p:cNvSpPr>
            <p:nvPr/>
          </p:nvSpPr>
          <p:spPr bwMode="auto">
            <a:xfrm>
              <a:off x="3883025" y="3550444"/>
              <a:ext cx="52388" cy="1588"/>
            </a:xfrm>
            <a:custGeom>
              <a:avLst/>
              <a:gdLst>
                <a:gd name="T0" fmla="*/ 32 w 33"/>
                <a:gd name="T1" fmla="*/ 0 h 1"/>
                <a:gd name="T2" fmla="*/ 0 w 33"/>
                <a:gd name="T3" fmla="*/ 0 h 1"/>
                <a:gd name="T4" fmla="*/ 0 w 33"/>
                <a:gd name="T5" fmla="*/ 1 h 1"/>
                <a:gd name="T6" fmla="*/ 33 w 33"/>
                <a:gd name="T7" fmla="*/ 1 h 1"/>
                <a:gd name="T8" fmla="*/ 32 w 33"/>
                <a:gd name="T9" fmla="*/ 0 h 1"/>
              </a:gdLst>
              <a:ahLst/>
              <a:cxnLst>
                <a:cxn ang="0">
                  <a:pos x="T0" y="T1"/>
                </a:cxn>
                <a:cxn ang="0">
                  <a:pos x="T2" y="T3"/>
                </a:cxn>
                <a:cxn ang="0">
                  <a:pos x="T4" y="T5"/>
                </a:cxn>
                <a:cxn ang="0">
                  <a:pos x="T6" y="T7"/>
                </a:cxn>
                <a:cxn ang="0">
                  <a:pos x="T8" y="T9"/>
                </a:cxn>
              </a:cxnLst>
              <a:rect l="0" t="0" r="r" b="b"/>
              <a:pathLst>
                <a:path w="33" h="1">
                  <a:moveTo>
                    <a:pt x="32" y="0"/>
                  </a:moveTo>
                  <a:lnTo>
                    <a:pt x="0" y="0"/>
                  </a:lnTo>
                  <a:lnTo>
                    <a:pt x="0" y="1"/>
                  </a:lnTo>
                  <a:lnTo>
                    <a:pt x="33"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206"/>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FFDE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207"/>
            <p:cNvSpPr>
              <a:spLocks/>
            </p:cNvSpPr>
            <p:nvPr/>
          </p:nvSpPr>
          <p:spPr bwMode="auto">
            <a:xfrm>
              <a:off x="3971925" y="3472656"/>
              <a:ext cx="1246188" cy="565150"/>
            </a:xfrm>
            <a:custGeom>
              <a:avLst/>
              <a:gdLst>
                <a:gd name="T0" fmla="*/ 310 w 777"/>
                <a:gd name="T1" fmla="*/ 0 h 352"/>
                <a:gd name="T2" fmla="*/ 67 w 777"/>
                <a:gd name="T3" fmla="*/ 133 h 352"/>
                <a:gd name="T4" fmla="*/ 0 w 777"/>
                <a:gd name="T5" fmla="*/ 352 h 352"/>
                <a:gd name="T6" fmla="*/ 388 w 777"/>
                <a:gd name="T7" fmla="*/ 352 h 352"/>
                <a:gd name="T8" fmla="*/ 777 w 777"/>
                <a:gd name="T9" fmla="*/ 352 h 352"/>
                <a:gd name="T10" fmla="*/ 709 w 777"/>
                <a:gd name="T11" fmla="*/ 133 h 352"/>
                <a:gd name="T12" fmla="*/ 468 w 777"/>
                <a:gd name="T13" fmla="*/ 1 h 352"/>
                <a:gd name="T14" fmla="*/ 310 w 777"/>
                <a:gd name="T15" fmla="*/ 0 h 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7" h="352">
                  <a:moveTo>
                    <a:pt x="310" y="0"/>
                  </a:moveTo>
                  <a:cubicBezTo>
                    <a:pt x="139" y="75"/>
                    <a:pt x="87" y="115"/>
                    <a:pt x="67" y="133"/>
                  </a:cubicBezTo>
                  <a:cubicBezTo>
                    <a:pt x="36" y="161"/>
                    <a:pt x="18" y="264"/>
                    <a:pt x="0" y="352"/>
                  </a:cubicBezTo>
                  <a:cubicBezTo>
                    <a:pt x="388" y="352"/>
                    <a:pt x="388" y="352"/>
                    <a:pt x="388" y="352"/>
                  </a:cubicBezTo>
                  <a:cubicBezTo>
                    <a:pt x="777" y="352"/>
                    <a:pt x="777" y="352"/>
                    <a:pt x="777" y="352"/>
                  </a:cubicBezTo>
                  <a:cubicBezTo>
                    <a:pt x="758" y="264"/>
                    <a:pt x="741" y="161"/>
                    <a:pt x="709" y="133"/>
                  </a:cubicBezTo>
                  <a:cubicBezTo>
                    <a:pt x="689" y="115"/>
                    <a:pt x="639" y="76"/>
                    <a:pt x="468" y="1"/>
                  </a:cubicBezTo>
                  <a:cubicBezTo>
                    <a:pt x="310" y="0"/>
                    <a:pt x="310" y="0"/>
                    <a:pt x="310" y="0"/>
                  </a:cubicBezTo>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8"/>
            <p:cNvSpPr>
              <a:spLocks/>
            </p:cNvSpPr>
            <p:nvPr/>
          </p:nvSpPr>
          <p:spPr bwMode="auto">
            <a:xfrm>
              <a:off x="4460875" y="3066256"/>
              <a:ext cx="268288" cy="560388"/>
            </a:xfrm>
            <a:custGeom>
              <a:avLst/>
              <a:gdLst>
                <a:gd name="T0" fmla="*/ 0 w 167"/>
                <a:gd name="T1" fmla="*/ 103 h 349"/>
                <a:gd name="T2" fmla="*/ 0 w 167"/>
                <a:gd name="T3" fmla="*/ 230 h 349"/>
                <a:gd name="T4" fmla="*/ 0 w 167"/>
                <a:gd name="T5" fmla="*/ 293 h 349"/>
                <a:gd name="T6" fmla="*/ 167 w 167"/>
                <a:gd name="T7" fmla="*/ 293 h 349"/>
                <a:gd name="T8" fmla="*/ 167 w 167"/>
                <a:gd name="T9" fmla="*/ 230 h 349"/>
                <a:gd name="T10" fmla="*/ 167 w 167"/>
                <a:gd name="T11" fmla="*/ 103 h 349"/>
                <a:gd name="T12" fmla="*/ 0 w 167"/>
                <a:gd name="T13" fmla="*/ 103 h 349"/>
              </a:gdLst>
              <a:ahLst/>
              <a:cxnLst>
                <a:cxn ang="0">
                  <a:pos x="T0" y="T1"/>
                </a:cxn>
                <a:cxn ang="0">
                  <a:pos x="T2" y="T3"/>
                </a:cxn>
                <a:cxn ang="0">
                  <a:pos x="T4" y="T5"/>
                </a:cxn>
                <a:cxn ang="0">
                  <a:pos x="T6" y="T7"/>
                </a:cxn>
                <a:cxn ang="0">
                  <a:pos x="T8" y="T9"/>
                </a:cxn>
                <a:cxn ang="0">
                  <a:pos x="T10" y="T11"/>
                </a:cxn>
                <a:cxn ang="0">
                  <a:pos x="T12" y="T13"/>
                </a:cxn>
              </a:cxnLst>
              <a:rect l="0" t="0" r="r" b="b"/>
              <a:pathLst>
                <a:path w="167" h="349">
                  <a:moveTo>
                    <a:pt x="0" y="103"/>
                  </a:moveTo>
                  <a:cubicBezTo>
                    <a:pt x="0" y="230"/>
                    <a:pt x="0" y="230"/>
                    <a:pt x="0" y="230"/>
                  </a:cubicBezTo>
                  <a:cubicBezTo>
                    <a:pt x="0" y="293"/>
                    <a:pt x="0" y="293"/>
                    <a:pt x="0" y="293"/>
                  </a:cubicBezTo>
                  <a:cubicBezTo>
                    <a:pt x="46" y="347"/>
                    <a:pt x="121" y="349"/>
                    <a:pt x="167" y="293"/>
                  </a:cubicBezTo>
                  <a:cubicBezTo>
                    <a:pt x="167" y="230"/>
                    <a:pt x="167" y="230"/>
                    <a:pt x="167" y="230"/>
                  </a:cubicBezTo>
                  <a:cubicBezTo>
                    <a:pt x="167" y="103"/>
                    <a:pt x="167" y="103"/>
                    <a:pt x="167" y="103"/>
                  </a:cubicBezTo>
                  <a:cubicBezTo>
                    <a:pt x="167" y="0"/>
                    <a:pt x="0" y="0"/>
                    <a:pt x="0" y="103"/>
                  </a:cubicBezTo>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09"/>
            <p:cNvSpPr>
              <a:spLocks/>
            </p:cNvSpPr>
            <p:nvPr/>
          </p:nvSpPr>
          <p:spPr bwMode="auto">
            <a:xfrm>
              <a:off x="4283075" y="3031331"/>
              <a:ext cx="112713" cy="163513"/>
            </a:xfrm>
            <a:custGeom>
              <a:avLst/>
              <a:gdLst>
                <a:gd name="T0" fmla="*/ 20 w 70"/>
                <a:gd name="T1" fmla="*/ 5 h 102"/>
                <a:gd name="T2" fmla="*/ 62 w 70"/>
                <a:gd name="T3" fmla="*/ 42 h 102"/>
                <a:gd name="T4" fmla="*/ 51 w 70"/>
                <a:gd name="T5" fmla="*/ 97 h 102"/>
                <a:gd name="T6" fmla="*/ 9 w 70"/>
                <a:gd name="T7" fmla="*/ 60 h 102"/>
                <a:gd name="T8" fmla="*/ 20 w 70"/>
                <a:gd name="T9" fmla="*/ 5 h 102"/>
              </a:gdLst>
              <a:ahLst/>
              <a:cxnLst>
                <a:cxn ang="0">
                  <a:pos x="T0" y="T1"/>
                </a:cxn>
                <a:cxn ang="0">
                  <a:pos x="T2" y="T3"/>
                </a:cxn>
                <a:cxn ang="0">
                  <a:pos x="T4" y="T5"/>
                </a:cxn>
                <a:cxn ang="0">
                  <a:pos x="T6" y="T7"/>
                </a:cxn>
                <a:cxn ang="0">
                  <a:pos x="T8" y="T9"/>
                </a:cxn>
              </a:cxnLst>
              <a:rect l="0" t="0" r="r" b="b"/>
              <a:pathLst>
                <a:path w="70" h="102">
                  <a:moveTo>
                    <a:pt x="20" y="5"/>
                  </a:moveTo>
                  <a:cubicBezTo>
                    <a:pt x="35" y="0"/>
                    <a:pt x="54" y="17"/>
                    <a:pt x="62" y="42"/>
                  </a:cubicBezTo>
                  <a:cubicBezTo>
                    <a:pt x="70" y="68"/>
                    <a:pt x="65" y="92"/>
                    <a:pt x="51" y="97"/>
                  </a:cubicBezTo>
                  <a:cubicBezTo>
                    <a:pt x="36" y="102"/>
                    <a:pt x="17" y="85"/>
                    <a:pt x="9" y="60"/>
                  </a:cubicBezTo>
                  <a:cubicBezTo>
                    <a:pt x="0" y="34"/>
                    <a:pt x="6" y="10"/>
                    <a:pt x="2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210"/>
            <p:cNvSpPr>
              <a:spLocks/>
            </p:cNvSpPr>
            <p:nvPr/>
          </p:nvSpPr>
          <p:spPr bwMode="auto">
            <a:xfrm>
              <a:off x="4791075" y="3031331"/>
              <a:ext cx="112713" cy="163513"/>
            </a:xfrm>
            <a:custGeom>
              <a:avLst/>
              <a:gdLst>
                <a:gd name="T0" fmla="*/ 50 w 70"/>
                <a:gd name="T1" fmla="*/ 5 h 102"/>
                <a:gd name="T2" fmla="*/ 9 w 70"/>
                <a:gd name="T3" fmla="*/ 42 h 102"/>
                <a:gd name="T4" fmla="*/ 20 w 70"/>
                <a:gd name="T5" fmla="*/ 97 h 102"/>
                <a:gd name="T6" fmla="*/ 62 w 70"/>
                <a:gd name="T7" fmla="*/ 60 h 102"/>
                <a:gd name="T8" fmla="*/ 50 w 70"/>
                <a:gd name="T9" fmla="*/ 5 h 102"/>
              </a:gdLst>
              <a:ahLst/>
              <a:cxnLst>
                <a:cxn ang="0">
                  <a:pos x="T0" y="T1"/>
                </a:cxn>
                <a:cxn ang="0">
                  <a:pos x="T2" y="T3"/>
                </a:cxn>
                <a:cxn ang="0">
                  <a:pos x="T4" y="T5"/>
                </a:cxn>
                <a:cxn ang="0">
                  <a:pos x="T6" y="T7"/>
                </a:cxn>
                <a:cxn ang="0">
                  <a:pos x="T8" y="T9"/>
                </a:cxn>
              </a:cxnLst>
              <a:rect l="0" t="0" r="r" b="b"/>
              <a:pathLst>
                <a:path w="70" h="102">
                  <a:moveTo>
                    <a:pt x="50" y="5"/>
                  </a:moveTo>
                  <a:cubicBezTo>
                    <a:pt x="36" y="0"/>
                    <a:pt x="17" y="17"/>
                    <a:pt x="9" y="42"/>
                  </a:cubicBezTo>
                  <a:cubicBezTo>
                    <a:pt x="0" y="68"/>
                    <a:pt x="5" y="92"/>
                    <a:pt x="20" y="97"/>
                  </a:cubicBezTo>
                  <a:cubicBezTo>
                    <a:pt x="35" y="102"/>
                    <a:pt x="53" y="85"/>
                    <a:pt x="62" y="60"/>
                  </a:cubicBezTo>
                  <a:cubicBezTo>
                    <a:pt x="70" y="34"/>
                    <a:pt x="65" y="10"/>
                    <a:pt x="50" y="5"/>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211"/>
            <p:cNvSpPr>
              <a:spLocks/>
            </p:cNvSpPr>
            <p:nvPr/>
          </p:nvSpPr>
          <p:spPr bwMode="auto">
            <a:xfrm>
              <a:off x="4408488" y="3602831"/>
              <a:ext cx="354013" cy="434975"/>
            </a:xfrm>
            <a:custGeom>
              <a:avLst/>
              <a:gdLst>
                <a:gd name="T0" fmla="*/ 117 w 221"/>
                <a:gd name="T1" fmla="*/ 0 h 271"/>
                <a:gd name="T2" fmla="*/ 0 w 221"/>
                <a:gd name="T3" fmla="*/ 35 h 271"/>
                <a:gd name="T4" fmla="*/ 45 w 221"/>
                <a:gd name="T5" fmla="*/ 271 h 271"/>
                <a:gd name="T6" fmla="*/ 202 w 221"/>
                <a:gd name="T7" fmla="*/ 271 h 271"/>
                <a:gd name="T8" fmla="*/ 221 w 221"/>
                <a:gd name="T9" fmla="*/ 36 h 271"/>
                <a:gd name="T10" fmla="*/ 117 w 221"/>
                <a:gd name="T11" fmla="*/ 0 h 271"/>
              </a:gdLst>
              <a:ahLst/>
              <a:cxnLst>
                <a:cxn ang="0">
                  <a:pos x="T0" y="T1"/>
                </a:cxn>
                <a:cxn ang="0">
                  <a:pos x="T2" y="T3"/>
                </a:cxn>
                <a:cxn ang="0">
                  <a:pos x="T4" y="T5"/>
                </a:cxn>
                <a:cxn ang="0">
                  <a:pos x="T6" y="T7"/>
                </a:cxn>
                <a:cxn ang="0">
                  <a:pos x="T8" y="T9"/>
                </a:cxn>
                <a:cxn ang="0">
                  <a:pos x="T10" y="T11"/>
                </a:cxn>
              </a:cxnLst>
              <a:rect l="0" t="0" r="r" b="b"/>
              <a:pathLst>
                <a:path w="221" h="271">
                  <a:moveTo>
                    <a:pt x="117" y="0"/>
                  </a:moveTo>
                  <a:cubicBezTo>
                    <a:pt x="117" y="0"/>
                    <a:pt x="0" y="28"/>
                    <a:pt x="0" y="35"/>
                  </a:cubicBezTo>
                  <a:cubicBezTo>
                    <a:pt x="0" y="42"/>
                    <a:pt x="45" y="271"/>
                    <a:pt x="45" y="271"/>
                  </a:cubicBezTo>
                  <a:cubicBezTo>
                    <a:pt x="202" y="271"/>
                    <a:pt x="202" y="271"/>
                    <a:pt x="202" y="271"/>
                  </a:cubicBezTo>
                  <a:cubicBezTo>
                    <a:pt x="221" y="36"/>
                    <a:pt x="221" y="36"/>
                    <a:pt x="221" y="36"/>
                  </a:cubicBezTo>
                  <a:cubicBezTo>
                    <a:pt x="117" y="0"/>
                    <a:pt x="117" y="0"/>
                    <a:pt x="117" y="0"/>
                  </a:cubicBezTo>
                </a:path>
              </a:pathLst>
            </a:custGeom>
            <a:solidFill>
              <a:srgbClr val="9FB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212"/>
            <p:cNvSpPr>
              <a:spLocks/>
            </p:cNvSpPr>
            <p:nvPr/>
          </p:nvSpPr>
          <p:spPr bwMode="auto">
            <a:xfrm>
              <a:off x="4286250" y="3475831"/>
              <a:ext cx="233363" cy="561975"/>
            </a:xfrm>
            <a:custGeom>
              <a:avLst/>
              <a:gdLst>
                <a:gd name="T0" fmla="*/ 110 w 147"/>
                <a:gd name="T1" fmla="*/ 0 h 354"/>
                <a:gd name="T2" fmla="*/ 110 w 147"/>
                <a:gd name="T3" fmla="*/ 38 h 354"/>
                <a:gd name="T4" fmla="*/ 147 w 147"/>
                <a:gd name="T5" fmla="*/ 354 h 354"/>
                <a:gd name="T6" fmla="*/ 84 w 147"/>
                <a:gd name="T7" fmla="*/ 354 h 354"/>
                <a:gd name="T8" fmla="*/ 14 w 147"/>
                <a:gd name="T9" fmla="*/ 213 h 354"/>
                <a:gd name="T10" fmla="*/ 81 w 147"/>
                <a:gd name="T11" fmla="*/ 170 h 354"/>
                <a:gd name="T12" fmla="*/ 0 w 147"/>
                <a:gd name="T13" fmla="*/ 131 h 354"/>
                <a:gd name="T14" fmla="*/ 74 w 147"/>
                <a:gd name="T15" fmla="*/ 16 h 354"/>
                <a:gd name="T16" fmla="*/ 110 w 147"/>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354">
                  <a:moveTo>
                    <a:pt x="110" y="0"/>
                  </a:moveTo>
                  <a:lnTo>
                    <a:pt x="110" y="38"/>
                  </a:lnTo>
                  <a:lnTo>
                    <a:pt x="147" y="354"/>
                  </a:lnTo>
                  <a:lnTo>
                    <a:pt x="84" y="354"/>
                  </a:lnTo>
                  <a:lnTo>
                    <a:pt x="14" y="213"/>
                  </a:lnTo>
                  <a:lnTo>
                    <a:pt x="81" y="170"/>
                  </a:lnTo>
                  <a:lnTo>
                    <a:pt x="0" y="131"/>
                  </a:lnTo>
                  <a:lnTo>
                    <a:pt x="74" y="16"/>
                  </a:lnTo>
                  <a:lnTo>
                    <a:pt x="110" y="0"/>
                  </a:lnTo>
                  <a:close/>
                </a:path>
              </a:pathLst>
            </a:custGeom>
            <a:solidFill>
              <a:srgbClr val="1A1A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213"/>
            <p:cNvSpPr>
              <a:spLocks/>
            </p:cNvSpPr>
            <p:nvPr/>
          </p:nvSpPr>
          <p:spPr bwMode="auto">
            <a:xfrm>
              <a:off x="4670425" y="3475831"/>
              <a:ext cx="231775" cy="561975"/>
            </a:xfrm>
            <a:custGeom>
              <a:avLst/>
              <a:gdLst>
                <a:gd name="T0" fmla="*/ 37 w 146"/>
                <a:gd name="T1" fmla="*/ 0 h 354"/>
                <a:gd name="T2" fmla="*/ 37 w 146"/>
                <a:gd name="T3" fmla="*/ 38 h 354"/>
                <a:gd name="T4" fmla="*/ 0 w 146"/>
                <a:gd name="T5" fmla="*/ 354 h 354"/>
                <a:gd name="T6" fmla="*/ 62 w 146"/>
                <a:gd name="T7" fmla="*/ 354 h 354"/>
                <a:gd name="T8" fmla="*/ 132 w 146"/>
                <a:gd name="T9" fmla="*/ 213 h 354"/>
                <a:gd name="T10" fmla="*/ 65 w 146"/>
                <a:gd name="T11" fmla="*/ 170 h 354"/>
                <a:gd name="T12" fmla="*/ 146 w 146"/>
                <a:gd name="T13" fmla="*/ 131 h 354"/>
                <a:gd name="T14" fmla="*/ 80 w 146"/>
                <a:gd name="T15" fmla="*/ 20 h 354"/>
                <a:gd name="T16" fmla="*/ 37 w 146"/>
                <a:gd name="T17" fmla="*/ 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354">
                  <a:moveTo>
                    <a:pt x="37" y="0"/>
                  </a:moveTo>
                  <a:lnTo>
                    <a:pt x="37" y="38"/>
                  </a:lnTo>
                  <a:lnTo>
                    <a:pt x="0" y="354"/>
                  </a:lnTo>
                  <a:lnTo>
                    <a:pt x="62" y="354"/>
                  </a:lnTo>
                  <a:lnTo>
                    <a:pt x="132" y="213"/>
                  </a:lnTo>
                  <a:lnTo>
                    <a:pt x="65" y="170"/>
                  </a:lnTo>
                  <a:lnTo>
                    <a:pt x="146" y="131"/>
                  </a:lnTo>
                  <a:lnTo>
                    <a:pt x="80" y="20"/>
                  </a:lnTo>
                  <a:lnTo>
                    <a:pt x="37" y="0"/>
                  </a:ln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214"/>
            <p:cNvSpPr>
              <a:spLocks/>
            </p:cNvSpPr>
            <p:nvPr/>
          </p:nvSpPr>
          <p:spPr bwMode="auto">
            <a:xfrm>
              <a:off x="4537075" y="3602831"/>
              <a:ext cx="114300" cy="111125"/>
            </a:xfrm>
            <a:custGeom>
              <a:avLst/>
              <a:gdLst>
                <a:gd name="T0" fmla="*/ 0 w 72"/>
                <a:gd name="T1" fmla="*/ 39 h 70"/>
                <a:gd name="T2" fmla="*/ 20 w 72"/>
                <a:gd name="T3" fmla="*/ 70 h 70"/>
                <a:gd name="T4" fmla="*/ 52 w 72"/>
                <a:gd name="T5" fmla="*/ 70 h 70"/>
                <a:gd name="T6" fmla="*/ 72 w 72"/>
                <a:gd name="T7" fmla="*/ 39 h 70"/>
                <a:gd name="T8" fmla="*/ 37 w 72"/>
                <a:gd name="T9" fmla="*/ 0 h 70"/>
                <a:gd name="T10" fmla="*/ 0 w 72"/>
                <a:gd name="T11" fmla="*/ 39 h 70"/>
              </a:gdLst>
              <a:ahLst/>
              <a:cxnLst>
                <a:cxn ang="0">
                  <a:pos x="T0" y="T1"/>
                </a:cxn>
                <a:cxn ang="0">
                  <a:pos x="T2" y="T3"/>
                </a:cxn>
                <a:cxn ang="0">
                  <a:pos x="T4" y="T5"/>
                </a:cxn>
                <a:cxn ang="0">
                  <a:pos x="T6" y="T7"/>
                </a:cxn>
                <a:cxn ang="0">
                  <a:pos x="T8" y="T9"/>
                </a:cxn>
                <a:cxn ang="0">
                  <a:pos x="T10" y="T11"/>
                </a:cxn>
              </a:cxnLst>
              <a:rect l="0" t="0" r="r" b="b"/>
              <a:pathLst>
                <a:path w="72" h="70">
                  <a:moveTo>
                    <a:pt x="0" y="39"/>
                  </a:moveTo>
                  <a:cubicBezTo>
                    <a:pt x="20" y="70"/>
                    <a:pt x="20" y="70"/>
                    <a:pt x="20" y="70"/>
                  </a:cubicBezTo>
                  <a:cubicBezTo>
                    <a:pt x="31" y="70"/>
                    <a:pt x="41" y="70"/>
                    <a:pt x="52" y="70"/>
                  </a:cubicBezTo>
                  <a:cubicBezTo>
                    <a:pt x="72" y="39"/>
                    <a:pt x="72" y="39"/>
                    <a:pt x="72" y="39"/>
                  </a:cubicBezTo>
                  <a:cubicBezTo>
                    <a:pt x="37" y="0"/>
                    <a:pt x="37" y="0"/>
                    <a:pt x="37" y="0"/>
                  </a:cubicBezTo>
                  <a:cubicBezTo>
                    <a:pt x="0" y="39"/>
                    <a:pt x="0" y="39"/>
                    <a:pt x="0" y="39"/>
                  </a:cubicBezTo>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15"/>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close/>
                </a:path>
              </a:pathLst>
            </a:custGeom>
            <a:solidFill>
              <a:srgbClr val="28A8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Freeform 216"/>
            <p:cNvSpPr>
              <a:spLocks/>
            </p:cNvSpPr>
            <p:nvPr/>
          </p:nvSpPr>
          <p:spPr bwMode="auto">
            <a:xfrm>
              <a:off x="4524375" y="3713956"/>
              <a:ext cx="142875" cy="323850"/>
            </a:xfrm>
            <a:custGeom>
              <a:avLst/>
              <a:gdLst>
                <a:gd name="T0" fmla="*/ 28 w 90"/>
                <a:gd name="T1" fmla="*/ 0 h 204"/>
                <a:gd name="T2" fmla="*/ 0 w 90"/>
                <a:gd name="T3" fmla="*/ 204 h 204"/>
                <a:gd name="T4" fmla="*/ 90 w 90"/>
                <a:gd name="T5" fmla="*/ 204 h 204"/>
                <a:gd name="T6" fmla="*/ 60 w 90"/>
                <a:gd name="T7" fmla="*/ 0 h 204"/>
                <a:gd name="T8" fmla="*/ 28 w 90"/>
                <a:gd name="T9" fmla="*/ 0 h 204"/>
              </a:gdLst>
              <a:ahLst/>
              <a:cxnLst>
                <a:cxn ang="0">
                  <a:pos x="T0" y="T1"/>
                </a:cxn>
                <a:cxn ang="0">
                  <a:pos x="T2" y="T3"/>
                </a:cxn>
                <a:cxn ang="0">
                  <a:pos x="T4" y="T5"/>
                </a:cxn>
                <a:cxn ang="0">
                  <a:pos x="T6" y="T7"/>
                </a:cxn>
                <a:cxn ang="0">
                  <a:pos x="T8" y="T9"/>
                </a:cxn>
              </a:cxnLst>
              <a:rect l="0" t="0" r="r" b="b"/>
              <a:pathLst>
                <a:path w="90" h="204">
                  <a:moveTo>
                    <a:pt x="28" y="0"/>
                  </a:moveTo>
                  <a:lnTo>
                    <a:pt x="0" y="204"/>
                  </a:lnTo>
                  <a:lnTo>
                    <a:pt x="90" y="204"/>
                  </a:lnTo>
                  <a:lnTo>
                    <a:pt x="60" y="0"/>
                  </a:lnTo>
                  <a:lnTo>
                    <a:pt x="2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217"/>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Freeform 218"/>
            <p:cNvSpPr>
              <a:spLocks/>
            </p:cNvSpPr>
            <p:nvPr/>
          </p:nvSpPr>
          <p:spPr bwMode="auto">
            <a:xfrm>
              <a:off x="4448175" y="3434556"/>
              <a:ext cx="147638" cy="282575"/>
            </a:xfrm>
            <a:custGeom>
              <a:avLst/>
              <a:gdLst>
                <a:gd name="T0" fmla="*/ 8 w 93"/>
                <a:gd name="T1" fmla="*/ 0 h 178"/>
                <a:gd name="T2" fmla="*/ 0 w 93"/>
                <a:gd name="T3" fmla="*/ 29 h 178"/>
                <a:gd name="T4" fmla="*/ 21 w 93"/>
                <a:gd name="T5" fmla="*/ 178 h 178"/>
                <a:gd name="T6" fmla="*/ 93 w 93"/>
                <a:gd name="T7" fmla="*/ 106 h 178"/>
                <a:gd name="T8" fmla="*/ 8 w 93"/>
                <a:gd name="T9" fmla="*/ 0 h 178"/>
              </a:gdLst>
              <a:ahLst/>
              <a:cxnLst>
                <a:cxn ang="0">
                  <a:pos x="T0" y="T1"/>
                </a:cxn>
                <a:cxn ang="0">
                  <a:pos x="T2" y="T3"/>
                </a:cxn>
                <a:cxn ang="0">
                  <a:pos x="T4" y="T5"/>
                </a:cxn>
                <a:cxn ang="0">
                  <a:pos x="T6" y="T7"/>
                </a:cxn>
                <a:cxn ang="0">
                  <a:pos x="T8" y="T9"/>
                </a:cxn>
              </a:cxnLst>
              <a:rect l="0" t="0" r="r" b="b"/>
              <a:pathLst>
                <a:path w="93" h="178">
                  <a:moveTo>
                    <a:pt x="8" y="0"/>
                  </a:moveTo>
                  <a:lnTo>
                    <a:pt x="0" y="29"/>
                  </a:lnTo>
                  <a:lnTo>
                    <a:pt x="21" y="178"/>
                  </a:lnTo>
                  <a:lnTo>
                    <a:pt x="93" y="106"/>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219"/>
            <p:cNvSpPr>
              <a:spLocks/>
            </p:cNvSpPr>
            <p:nvPr/>
          </p:nvSpPr>
          <p:spPr bwMode="auto">
            <a:xfrm>
              <a:off x="4460875" y="3378994"/>
              <a:ext cx="268288" cy="93663"/>
            </a:xfrm>
            <a:custGeom>
              <a:avLst/>
              <a:gdLst>
                <a:gd name="T0" fmla="*/ 0 w 167"/>
                <a:gd name="T1" fmla="*/ 0 h 58"/>
                <a:gd name="T2" fmla="*/ 0 w 167"/>
                <a:gd name="T3" fmla="*/ 6 h 58"/>
                <a:gd name="T4" fmla="*/ 83 w 167"/>
                <a:gd name="T5" fmla="*/ 58 h 58"/>
                <a:gd name="T6" fmla="*/ 85 w 167"/>
                <a:gd name="T7" fmla="*/ 58 h 58"/>
                <a:gd name="T8" fmla="*/ 167 w 167"/>
                <a:gd name="T9" fmla="*/ 9 h 58"/>
                <a:gd name="T10" fmla="*/ 167 w 167"/>
                <a:gd name="T11" fmla="*/ 0 h 58"/>
                <a:gd name="T12" fmla="*/ 0 w 167"/>
                <a:gd name="T13" fmla="*/ 0 h 58"/>
              </a:gdLst>
              <a:ahLst/>
              <a:cxnLst>
                <a:cxn ang="0">
                  <a:pos x="T0" y="T1"/>
                </a:cxn>
                <a:cxn ang="0">
                  <a:pos x="T2" y="T3"/>
                </a:cxn>
                <a:cxn ang="0">
                  <a:pos x="T4" y="T5"/>
                </a:cxn>
                <a:cxn ang="0">
                  <a:pos x="T6" y="T7"/>
                </a:cxn>
                <a:cxn ang="0">
                  <a:pos x="T8" y="T9"/>
                </a:cxn>
                <a:cxn ang="0">
                  <a:pos x="T10" y="T11"/>
                </a:cxn>
                <a:cxn ang="0">
                  <a:pos x="T12" y="T13"/>
                </a:cxn>
              </a:cxnLst>
              <a:rect l="0" t="0" r="r" b="b"/>
              <a:pathLst>
                <a:path w="167" h="58">
                  <a:moveTo>
                    <a:pt x="0" y="0"/>
                  </a:moveTo>
                  <a:cubicBezTo>
                    <a:pt x="0" y="6"/>
                    <a:pt x="0" y="6"/>
                    <a:pt x="0" y="6"/>
                  </a:cubicBezTo>
                  <a:cubicBezTo>
                    <a:pt x="0" y="6"/>
                    <a:pt x="42" y="56"/>
                    <a:pt x="83" y="58"/>
                  </a:cubicBezTo>
                  <a:cubicBezTo>
                    <a:pt x="84" y="58"/>
                    <a:pt x="84" y="58"/>
                    <a:pt x="85" y="58"/>
                  </a:cubicBezTo>
                  <a:cubicBezTo>
                    <a:pt x="125" y="58"/>
                    <a:pt x="167" y="9"/>
                    <a:pt x="167" y="9"/>
                  </a:cubicBezTo>
                  <a:cubicBezTo>
                    <a:pt x="167" y="0"/>
                    <a:pt x="167" y="0"/>
                    <a:pt x="167" y="0"/>
                  </a:cubicBezTo>
                  <a:cubicBezTo>
                    <a:pt x="0" y="0"/>
                    <a:pt x="0" y="0"/>
                    <a:pt x="0" y="0"/>
                  </a:cubicBezTo>
                </a:path>
              </a:pathLst>
            </a:custGeom>
            <a:solidFill>
              <a:srgbClr val="C59E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Freeform 220"/>
            <p:cNvSpPr>
              <a:spLocks/>
            </p:cNvSpPr>
            <p:nvPr/>
          </p:nvSpPr>
          <p:spPr bwMode="auto">
            <a:xfrm>
              <a:off x="4183063" y="2682081"/>
              <a:ext cx="823913" cy="758825"/>
            </a:xfrm>
            <a:custGeom>
              <a:avLst/>
              <a:gdLst>
                <a:gd name="T0" fmla="*/ 256 w 513"/>
                <a:gd name="T1" fmla="*/ 0 h 473"/>
                <a:gd name="T2" fmla="*/ 115 w 513"/>
                <a:gd name="T3" fmla="*/ 378 h 473"/>
                <a:gd name="T4" fmla="*/ 256 w 513"/>
                <a:gd name="T5" fmla="*/ 473 h 473"/>
                <a:gd name="T6" fmla="*/ 398 w 513"/>
                <a:gd name="T7" fmla="*/ 378 h 473"/>
                <a:gd name="T8" fmla="*/ 256 w 513"/>
                <a:gd name="T9" fmla="*/ 0 h 473"/>
              </a:gdLst>
              <a:ahLst/>
              <a:cxnLst>
                <a:cxn ang="0">
                  <a:pos x="T0" y="T1"/>
                </a:cxn>
                <a:cxn ang="0">
                  <a:pos x="T2" y="T3"/>
                </a:cxn>
                <a:cxn ang="0">
                  <a:pos x="T4" y="T5"/>
                </a:cxn>
                <a:cxn ang="0">
                  <a:pos x="T6" y="T7"/>
                </a:cxn>
                <a:cxn ang="0">
                  <a:pos x="T8" y="T9"/>
                </a:cxn>
              </a:cxnLst>
              <a:rect l="0" t="0" r="r" b="b"/>
              <a:pathLst>
                <a:path w="513" h="473">
                  <a:moveTo>
                    <a:pt x="256" y="0"/>
                  </a:moveTo>
                  <a:cubicBezTo>
                    <a:pt x="0" y="0"/>
                    <a:pt x="98" y="351"/>
                    <a:pt x="115" y="378"/>
                  </a:cubicBezTo>
                  <a:cubicBezTo>
                    <a:pt x="133" y="408"/>
                    <a:pt x="215" y="473"/>
                    <a:pt x="256" y="473"/>
                  </a:cubicBezTo>
                  <a:cubicBezTo>
                    <a:pt x="298" y="473"/>
                    <a:pt x="379" y="408"/>
                    <a:pt x="398" y="378"/>
                  </a:cubicBezTo>
                  <a:cubicBezTo>
                    <a:pt x="414" y="351"/>
                    <a:pt x="513" y="0"/>
                    <a:pt x="256" y="0"/>
                  </a:cubicBezTo>
                  <a:close/>
                </a:path>
              </a:pathLst>
            </a:custGeom>
            <a:solidFill>
              <a:srgbClr val="F6C5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221"/>
            <p:cNvSpPr>
              <a:spLocks noEditPoints="1"/>
            </p:cNvSpPr>
            <p:nvPr/>
          </p:nvSpPr>
          <p:spPr bwMode="auto">
            <a:xfrm>
              <a:off x="4279900" y="2585244"/>
              <a:ext cx="647700" cy="584200"/>
            </a:xfrm>
            <a:custGeom>
              <a:avLst/>
              <a:gdLst>
                <a:gd name="T0" fmla="*/ 311 w 404"/>
                <a:gd name="T1" fmla="*/ 68 h 363"/>
                <a:gd name="T2" fmla="*/ 51 w 404"/>
                <a:gd name="T3" fmla="*/ 97 h 363"/>
                <a:gd name="T4" fmla="*/ 30 w 404"/>
                <a:gd name="T5" fmla="*/ 357 h 363"/>
                <a:gd name="T6" fmla="*/ 30 w 404"/>
                <a:gd name="T7" fmla="*/ 357 h 363"/>
                <a:gd name="T8" fmla="*/ 30 w 404"/>
                <a:gd name="T9" fmla="*/ 360 h 363"/>
                <a:gd name="T10" fmla="*/ 32 w 404"/>
                <a:gd name="T11" fmla="*/ 363 h 363"/>
                <a:gd name="T12" fmla="*/ 37 w 404"/>
                <a:gd name="T13" fmla="*/ 362 h 363"/>
                <a:gd name="T14" fmla="*/ 37 w 404"/>
                <a:gd name="T15" fmla="*/ 361 h 363"/>
                <a:gd name="T16" fmla="*/ 37 w 404"/>
                <a:gd name="T17" fmla="*/ 340 h 363"/>
                <a:gd name="T18" fmla="*/ 32 w 404"/>
                <a:gd name="T19" fmla="*/ 307 h 363"/>
                <a:gd name="T20" fmla="*/ 77 w 404"/>
                <a:gd name="T21" fmla="*/ 183 h 363"/>
                <a:gd name="T22" fmla="*/ 86 w 404"/>
                <a:gd name="T23" fmla="*/ 171 h 363"/>
                <a:gd name="T24" fmla="*/ 97 w 404"/>
                <a:gd name="T25" fmla="*/ 159 h 363"/>
                <a:gd name="T26" fmla="*/ 103 w 404"/>
                <a:gd name="T27" fmla="*/ 154 h 363"/>
                <a:gd name="T28" fmla="*/ 242 w 404"/>
                <a:gd name="T29" fmla="*/ 176 h 363"/>
                <a:gd name="T30" fmla="*/ 296 w 404"/>
                <a:gd name="T31" fmla="*/ 189 h 363"/>
                <a:gd name="T32" fmla="*/ 311 w 404"/>
                <a:gd name="T33" fmla="*/ 177 h 363"/>
                <a:gd name="T34" fmla="*/ 359 w 404"/>
                <a:gd name="T35" fmla="*/ 315 h 363"/>
                <a:gd name="T36" fmla="*/ 356 w 404"/>
                <a:gd name="T37" fmla="*/ 340 h 363"/>
                <a:gd name="T38" fmla="*/ 356 w 404"/>
                <a:gd name="T39" fmla="*/ 361 h 363"/>
                <a:gd name="T40" fmla="*/ 356 w 404"/>
                <a:gd name="T41" fmla="*/ 362 h 363"/>
                <a:gd name="T42" fmla="*/ 361 w 404"/>
                <a:gd name="T43" fmla="*/ 363 h 363"/>
                <a:gd name="T44" fmla="*/ 363 w 404"/>
                <a:gd name="T45" fmla="*/ 360 h 363"/>
                <a:gd name="T46" fmla="*/ 364 w 404"/>
                <a:gd name="T47" fmla="*/ 351 h 363"/>
                <a:gd name="T48" fmla="*/ 366 w 404"/>
                <a:gd name="T49" fmla="*/ 338 h 363"/>
                <a:gd name="T50" fmla="*/ 311 w 404"/>
                <a:gd name="T51" fmla="*/ 68 h 363"/>
                <a:gd name="T52" fmla="*/ 180 w 404"/>
                <a:gd name="T53" fmla="*/ 135 h 363"/>
                <a:gd name="T54" fmla="*/ 176 w 404"/>
                <a:gd name="T55" fmla="*/ 134 h 363"/>
                <a:gd name="T56" fmla="*/ 182 w 404"/>
                <a:gd name="T57" fmla="*/ 135 h 363"/>
                <a:gd name="T58" fmla="*/ 180 w 404"/>
                <a:gd name="T59" fmla="*/ 13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4" h="363">
                  <a:moveTo>
                    <a:pt x="311" y="68"/>
                  </a:moveTo>
                  <a:cubicBezTo>
                    <a:pt x="225" y="0"/>
                    <a:pt x="91" y="41"/>
                    <a:pt x="51" y="97"/>
                  </a:cubicBezTo>
                  <a:cubicBezTo>
                    <a:pt x="0" y="168"/>
                    <a:pt x="18" y="276"/>
                    <a:pt x="30" y="357"/>
                  </a:cubicBezTo>
                  <a:cubicBezTo>
                    <a:pt x="30" y="357"/>
                    <a:pt x="30" y="357"/>
                    <a:pt x="30" y="357"/>
                  </a:cubicBezTo>
                  <a:cubicBezTo>
                    <a:pt x="30" y="358"/>
                    <a:pt x="30" y="359"/>
                    <a:pt x="30" y="360"/>
                  </a:cubicBezTo>
                  <a:cubicBezTo>
                    <a:pt x="31" y="360"/>
                    <a:pt x="32" y="362"/>
                    <a:pt x="32" y="363"/>
                  </a:cubicBezTo>
                  <a:cubicBezTo>
                    <a:pt x="33" y="363"/>
                    <a:pt x="36" y="363"/>
                    <a:pt x="37" y="362"/>
                  </a:cubicBezTo>
                  <a:cubicBezTo>
                    <a:pt x="37" y="362"/>
                    <a:pt x="37" y="361"/>
                    <a:pt x="37" y="361"/>
                  </a:cubicBezTo>
                  <a:cubicBezTo>
                    <a:pt x="38" y="354"/>
                    <a:pt x="37" y="340"/>
                    <a:pt x="37" y="340"/>
                  </a:cubicBezTo>
                  <a:cubicBezTo>
                    <a:pt x="37" y="328"/>
                    <a:pt x="34" y="318"/>
                    <a:pt x="32" y="307"/>
                  </a:cubicBezTo>
                  <a:cubicBezTo>
                    <a:pt x="41" y="256"/>
                    <a:pt x="65" y="245"/>
                    <a:pt x="77" y="183"/>
                  </a:cubicBezTo>
                  <a:cubicBezTo>
                    <a:pt x="80" y="179"/>
                    <a:pt x="83" y="175"/>
                    <a:pt x="86" y="171"/>
                  </a:cubicBezTo>
                  <a:cubicBezTo>
                    <a:pt x="89" y="167"/>
                    <a:pt x="93" y="162"/>
                    <a:pt x="97" y="159"/>
                  </a:cubicBezTo>
                  <a:cubicBezTo>
                    <a:pt x="99" y="157"/>
                    <a:pt x="101" y="156"/>
                    <a:pt x="103" y="154"/>
                  </a:cubicBezTo>
                  <a:cubicBezTo>
                    <a:pt x="150" y="137"/>
                    <a:pt x="198" y="158"/>
                    <a:pt x="242" y="176"/>
                  </a:cubicBezTo>
                  <a:cubicBezTo>
                    <a:pt x="259" y="182"/>
                    <a:pt x="278" y="191"/>
                    <a:pt x="296" y="189"/>
                  </a:cubicBezTo>
                  <a:cubicBezTo>
                    <a:pt x="304" y="189"/>
                    <a:pt x="310" y="183"/>
                    <a:pt x="311" y="177"/>
                  </a:cubicBezTo>
                  <a:cubicBezTo>
                    <a:pt x="332" y="240"/>
                    <a:pt x="349" y="269"/>
                    <a:pt x="359" y="315"/>
                  </a:cubicBezTo>
                  <a:cubicBezTo>
                    <a:pt x="358" y="323"/>
                    <a:pt x="356" y="331"/>
                    <a:pt x="356" y="340"/>
                  </a:cubicBezTo>
                  <a:cubicBezTo>
                    <a:pt x="356" y="340"/>
                    <a:pt x="355" y="354"/>
                    <a:pt x="356" y="361"/>
                  </a:cubicBezTo>
                  <a:cubicBezTo>
                    <a:pt x="356" y="361"/>
                    <a:pt x="356" y="362"/>
                    <a:pt x="356" y="362"/>
                  </a:cubicBezTo>
                  <a:cubicBezTo>
                    <a:pt x="357" y="363"/>
                    <a:pt x="360" y="363"/>
                    <a:pt x="361" y="363"/>
                  </a:cubicBezTo>
                  <a:cubicBezTo>
                    <a:pt x="361" y="362"/>
                    <a:pt x="363" y="360"/>
                    <a:pt x="363" y="360"/>
                  </a:cubicBezTo>
                  <a:cubicBezTo>
                    <a:pt x="364" y="357"/>
                    <a:pt x="364" y="354"/>
                    <a:pt x="364" y="351"/>
                  </a:cubicBezTo>
                  <a:cubicBezTo>
                    <a:pt x="364" y="347"/>
                    <a:pt x="365" y="342"/>
                    <a:pt x="366" y="338"/>
                  </a:cubicBezTo>
                  <a:cubicBezTo>
                    <a:pt x="379" y="288"/>
                    <a:pt x="404" y="90"/>
                    <a:pt x="311" y="68"/>
                  </a:cubicBezTo>
                  <a:close/>
                  <a:moveTo>
                    <a:pt x="180" y="135"/>
                  </a:moveTo>
                  <a:cubicBezTo>
                    <a:pt x="179" y="135"/>
                    <a:pt x="177" y="134"/>
                    <a:pt x="176" y="134"/>
                  </a:cubicBezTo>
                  <a:cubicBezTo>
                    <a:pt x="178" y="134"/>
                    <a:pt x="180" y="135"/>
                    <a:pt x="182" y="135"/>
                  </a:cubicBezTo>
                  <a:cubicBezTo>
                    <a:pt x="181" y="135"/>
                    <a:pt x="181" y="135"/>
                    <a:pt x="180" y="135"/>
                  </a:cubicBezTo>
                  <a:close/>
                </a:path>
              </a:pathLst>
            </a:custGeom>
            <a:solidFill>
              <a:srgbClr val="6053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Freeform 222"/>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Freeform 223"/>
            <p:cNvSpPr>
              <a:spLocks/>
            </p:cNvSpPr>
            <p:nvPr/>
          </p:nvSpPr>
          <p:spPr bwMode="auto">
            <a:xfrm>
              <a:off x="4595813" y="3434556"/>
              <a:ext cx="141288" cy="285750"/>
            </a:xfrm>
            <a:custGeom>
              <a:avLst/>
              <a:gdLst>
                <a:gd name="T0" fmla="*/ 84 w 89"/>
                <a:gd name="T1" fmla="*/ 0 h 180"/>
                <a:gd name="T2" fmla="*/ 89 w 89"/>
                <a:gd name="T3" fmla="*/ 29 h 180"/>
                <a:gd name="T4" fmla="*/ 70 w 89"/>
                <a:gd name="T5" fmla="*/ 180 h 180"/>
                <a:gd name="T6" fmla="*/ 0 w 89"/>
                <a:gd name="T7" fmla="*/ 106 h 180"/>
                <a:gd name="T8" fmla="*/ 84 w 89"/>
                <a:gd name="T9" fmla="*/ 0 h 180"/>
              </a:gdLst>
              <a:ahLst/>
              <a:cxnLst>
                <a:cxn ang="0">
                  <a:pos x="T0" y="T1"/>
                </a:cxn>
                <a:cxn ang="0">
                  <a:pos x="T2" y="T3"/>
                </a:cxn>
                <a:cxn ang="0">
                  <a:pos x="T4" y="T5"/>
                </a:cxn>
                <a:cxn ang="0">
                  <a:pos x="T6" y="T7"/>
                </a:cxn>
                <a:cxn ang="0">
                  <a:pos x="T8" y="T9"/>
                </a:cxn>
              </a:cxnLst>
              <a:rect l="0" t="0" r="r" b="b"/>
              <a:pathLst>
                <a:path w="89" h="180">
                  <a:moveTo>
                    <a:pt x="84" y="0"/>
                  </a:moveTo>
                  <a:lnTo>
                    <a:pt x="89" y="29"/>
                  </a:lnTo>
                  <a:lnTo>
                    <a:pt x="70" y="180"/>
                  </a:lnTo>
                  <a:lnTo>
                    <a:pt x="0" y="106"/>
                  </a:lnTo>
                  <a:lnTo>
                    <a:pt x="8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224"/>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close/>
                </a:path>
              </a:pathLst>
            </a:custGeom>
            <a:solidFill>
              <a:srgbClr val="E9BB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225"/>
            <p:cNvSpPr>
              <a:spLocks/>
            </p:cNvSpPr>
            <p:nvPr/>
          </p:nvSpPr>
          <p:spPr bwMode="auto">
            <a:xfrm>
              <a:off x="4460875" y="3431381"/>
              <a:ext cx="268288" cy="171450"/>
            </a:xfrm>
            <a:custGeom>
              <a:avLst/>
              <a:gdLst>
                <a:gd name="T0" fmla="*/ 169 w 169"/>
                <a:gd name="T1" fmla="*/ 0 h 108"/>
                <a:gd name="T2" fmla="*/ 85 w 169"/>
                <a:gd name="T3" fmla="*/ 105 h 108"/>
                <a:gd name="T4" fmla="*/ 0 w 169"/>
                <a:gd name="T5" fmla="*/ 0 h 108"/>
                <a:gd name="T6" fmla="*/ 0 w 169"/>
                <a:gd name="T7" fmla="*/ 2 h 108"/>
                <a:gd name="T8" fmla="*/ 85 w 169"/>
                <a:gd name="T9" fmla="*/ 108 h 108"/>
                <a:gd name="T10" fmla="*/ 169 w 169"/>
                <a:gd name="T11" fmla="*/ 2 h 108"/>
                <a:gd name="T12" fmla="*/ 169 w 16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69" h="108">
                  <a:moveTo>
                    <a:pt x="169" y="0"/>
                  </a:moveTo>
                  <a:lnTo>
                    <a:pt x="85" y="105"/>
                  </a:lnTo>
                  <a:lnTo>
                    <a:pt x="0" y="0"/>
                  </a:lnTo>
                  <a:lnTo>
                    <a:pt x="0" y="2"/>
                  </a:lnTo>
                  <a:lnTo>
                    <a:pt x="85" y="108"/>
                  </a:lnTo>
                  <a:lnTo>
                    <a:pt x="169" y="2"/>
                  </a:lnTo>
                  <a:lnTo>
                    <a:pt x="16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226"/>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close/>
                  <a:moveTo>
                    <a:pt x="32" y="0"/>
                  </a:moveTo>
                  <a:lnTo>
                    <a:pt x="32" y="0"/>
                  </a:lnTo>
                  <a:lnTo>
                    <a:pt x="32" y="1"/>
                  </a:lnTo>
                  <a:lnTo>
                    <a:pt x="32" y="1"/>
                  </a:lnTo>
                  <a:lnTo>
                    <a:pt x="32" y="0"/>
                  </a:lnTo>
                  <a:close/>
                </a:path>
              </a:pathLst>
            </a:custGeom>
            <a:solidFill>
              <a:srgbClr val="8FA7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227"/>
            <p:cNvSpPr>
              <a:spLocks noEditPoints="1"/>
            </p:cNvSpPr>
            <p:nvPr/>
          </p:nvSpPr>
          <p:spPr bwMode="auto">
            <a:xfrm>
              <a:off x="4568825" y="3713956"/>
              <a:ext cx="50800" cy="1588"/>
            </a:xfrm>
            <a:custGeom>
              <a:avLst/>
              <a:gdLst>
                <a:gd name="T0" fmla="*/ 0 w 32"/>
                <a:gd name="T1" fmla="*/ 0 h 1"/>
                <a:gd name="T2" fmla="*/ 0 w 32"/>
                <a:gd name="T3" fmla="*/ 1 h 1"/>
                <a:gd name="T4" fmla="*/ 0 w 32"/>
                <a:gd name="T5" fmla="*/ 1 h 1"/>
                <a:gd name="T6" fmla="*/ 0 w 32"/>
                <a:gd name="T7" fmla="*/ 0 h 1"/>
                <a:gd name="T8" fmla="*/ 32 w 32"/>
                <a:gd name="T9" fmla="*/ 0 h 1"/>
                <a:gd name="T10" fmla="*/ 32 w 32"/>
                <a:gd name="T11" fmla="*/ 0 h 1"/>
                <a:gd name="T12" fmla="*/ 32 w 32"/>
                <a:gd name="T13" fmla="*/ 1 h 1"/>
                <a:gd name="T14" fmla="*/ 32 w 32"/>
                <a:gd name="T15" fmla="*/ 1 h 1"/>
                <a:gd name="T16" fmla="*/ 32 w 3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
                  <a:moveTo>
                    <a:pt x="0" y="0"/>
                  </a:moveTo>
                  <a:lnTo>
                    <a:pt x="0" y="1"/>
                  </a:lnTo>
                  <a:lnTo>
                    <a:pt x="0" y="1"/>
                  </a:lnTo>
                  <a:lnTo>
                    <a:pt x="0" y="0"/>
                  </a:lnTo>
                  <a:moveTo>
                    <a:pt x="32" y="0"/>
                  </a:moveTo>
                  <a:lnTo>
                    <a:pt x="32" y="0"/>
                  </a:lnTo>
                  <a:lnTo>
                    <a:pt x="32" y="1"/>
                  </a:lnTo>
                  <a:lnTo>
                    <a:pt x="32" y="1"/>
                  </a:lnTo>
                  <a:lnTo>
                    <a:pt x="3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228"/>
            <p:cNvSpPr>
              <a:spLocks noChangeArrowheads="1"/>
            </p:cNvSpPr>
            <p:nvPr/>
          </p:nvSpPr>
          <p:spPr bwMode="auto">
            <a:xfrm>
              <a:off x="4568825" y="3713956"/>
              <a:ext cx="50800" cy="1588"/>
            </a:xfrm>
            <a:prstGeom prst="rect">
              <a:avLst/>
            </a:prstGeom>
            <a:solidFill>
              <a:srgbClr val="2497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229"/>
            <p:cNvSpPr>
              <a:spLocks noChangeArrowheads="1"/>
            </p:cNvSpPr>
            <p:nvPr/>
          </p:nvSpPr>
          <p:spPr bwMode="auto">
            <a:xfrm>
              <a:off x="4568825" y="3713956"/>
              <a:ext cx="50800"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 name="Rectangle 5"/>
          <p:cNvSpPr/>
          <p:nvPr userDrawn="1"/>
        </p:nvSpPr>
        <p:spPr>
          <a:xfrm>
            <a:off x="0" y="990600"/>
            <a:ext cx="9144000" cy="4152900"/>
          </a:xfrm>
          <a:prstGeom prst="rect">
            <a:avLst/>
          </a:prstGeom>
          <a:solidFill>
            <a:schemeClr val="bg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7588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Footer withou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Date Placeholder 2"/>
          <p:cNvSpPr>
            <a:spLocks noGrp="1"/>
          </p:cNvSpPr>
          <p:nvPr>
            <p:ph type="dt" sz="half" idx="10"/>
          </p:nvPr>
        </p:nvSpPr>
        <p:spPr>
          <a:xfrm>
            <a:off x="457200" y="6250300"/>
            <a:ext cx="2133600" cy="273844"/>
          </a:xfrm>
          <a:prstGeom prst="rect">
            <a:avLst/>
          </a:prstGeom>
        </p:spPr>
        <p:txBody>
          <a:bodyPr/>
          <a:lstStyle/>
          <a:p>
            <a:r>
              <a:rPr lang="en-US" dirty="0"/>
              <a:t>www.bestppt.com</a:t>
            </a:r>
          </a:p>
        </p:txBody>
      </p:sp>
      <p:sp>
        <p:nvSpPr>
          <p:cNvPr id="5" name="Slide Number Placeholder 4"/>
          <p:cNvSpPr>
            <a:spLocks noGrp="1"/>
          </p:cNvSpPr>
          <p:nvPr>
            <p:ph type="sldNum" sz="quarter" idx="12"/>
          </p:nvPr>
        </p:nvSpPr>
        <p:spPr/>
        <p:txBody>
          <a:bodyPr/>
          <a:lstStyle/>
          <a:p>
            <a:fld id="{D60D1EDE-7116-2443-9BDD-368CE5B37660}" type="slidenum">
              <a:rPr lang="en-US" smtClean="0"/>
              <a:t>‹#›</a:t>
            </a:fld>
            <a:endParaRPr lang="en-US" dirty="0"/>
          </a:p>
        </p:txBody>
      </p:sp>
      <p:sp>
        <p:nvSpPr>
          <p:cNvPr id="6" name="Rectangle 5"/>
          <p:cNvSpPr/>
          <p:nvPr userDrawn="1"/>
        </p:nvSpPr>
        <p:spPr>
          <a:xfrm>
            <a:off x="0" y="-85047"/>
            <a:ext cx="9144000" cy="16774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6483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47793" y="130723"/>
            <a:ext cx="6096000" cy="356085"/>
          </a:xfrm>
          <a:prstGeom prst="rect">
            <a:avLst/>
          </a:prstGeom>
        </p:spPr>
        <p:txBody>
          <a:bodyPr vert="horz" lIns="0" tIns="0" rIns="0" bIns="0" rtlCol="0" anchor="ctr">
            <a:normAutofit/>
          </a:bodyPr>
          <a:lstStyle/>
          <a:p>
            <a:r>
              <a:rPr lang="en-US" dirty="0"/>
              <a:t>CLICK TO EDIT MASTER TITLE STYLE</a:t>
            </a:r>
          </a:p>
        </p:txBody>
      </p:sp>
      <p:sp>
        <p:nvSpPr>
          <p:cNvPr id="3" name="Text Placeholder 2"/>
          <p:cNvSpPr>
            <a:spLocks noGrp="1"/>
          </p:cNvSpPr>
          <p:nvPr>
            <p:ph type="body" idx="1"/>
          </p:nvPr>
        </p:nvSpPr>
        <p:spPr>
          <a:xfrm>
            <a:off x="457200" y="1040232"/>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4723820"/>
            <a:ext cx="2133600" cy="273844"/>
          </a:xfrm>
          <a:prstGeom prst="rect">
            <a:avLst/>
          </a:prstGeom>
        </p:spPr>
        <p:txBody>
          <a:bodyPr vert="horz" lIns="91440" tIns="45720" rIns="91440" bIns="45720" rtlCol="0" anchor="ctr"/>
          <a:lstStyle>
            <a:lvl1pPr algn="r">
              <a:defRPr sz="1200">
                <a:solidFill>
                  <a:schemeClr val="tx1">
                    <a:tint val="75000"/>
                  </a:schemeClr>
                </a:solidFill>
                <a:latin typeface="Calibri Light" panose="020F0302020204030204" pitchFamily="34" charset="0"/>
                <a:cs typeface="Calibri Light" panose="020F0302020204030204" pitchFamily="34" charset="0"/>
              </a:defRPr>
            </a:lvl1pPr>
          </a:lstStyle>
          <a:p>
            <a:fld id="{D60D1EDE-7116-2443-9BDD-368CE5B37660}" type="slidenum">
              <a:rPr lang="en-US" smtClean="0"/>
              <a:pPr/>
              <a:t>‹#›</a:t>
            </a:fld>
            <a:endParaRPr lang="en-US" dirty="0"/>
          </a:p>
        </p:txBody>
      </p:sp>
      <p:sp>
        <p:nvSpPr>
          <p:cNvPr id="32" name="Date Placeholder 3"/>
          <p:cNvSpPr txBox="1">
            <a:spLocks/>
          </p:cNvSpPr>
          <p:nvPr userDrawn="1"/>
        </p:nvSpPr>
        <p:spPr>
          <a:xfrm>
            <a:off x="457200" y="4723820"/>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Raleway"/>
                <a:ea typeface="+mn-ea"/>
                <a:cs typeface="Raleway"/>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i="0" dirty="0" err="1">
                <a:latin typeface="Calibri Light" panose="020F0302020204030204" pitchFamily="34" charset="0"/>
              </a:rPr>
              <a:t>www.coral-club.com</a:t>
            </a:r>
            <a:endParaRPr lang="en-US" i="0" dirty="0">
              <a:latin typeface="Calibri Light" panose="020F0302020204030204" pitchFamily="34" charset="0"/>
            </a:endParaRPr>
          </a:p>
        </p:txBody>
      </p:sp>
      <p:grpSp>
        <p:nvGrpSpPr>
          <p:cNvPr id="27" name="Group 26"/>
          <p:cNvGrpSpPr/>
          <p:nvPr userDrawn="1"/>
        </p:nvGrpSpPr>
        <p:grpSpPr>
          <a:xfrm>
            <a:off x="4257731" y="4720365"/>
            <a:ext cx="628539" cy="280755"/>
            <a:chOff x="3256504" y="4721279"/>
            <a:chExt cx="628539" cy="280755"/>
          </a:xfrm>
        </p:grpSpPr>
        <p:sp>
          <p:nvSpPr>
            <p:cNvPr id="5" name="Oval 4"/>
            <p:cNvSpPr/>
            <p:nvPr userDrawn="1"/>
          </p:nvSpPr>
          <p:spPr>
            <a:xfrm>
              <a:off x="3256504" y="4721279"/>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userDrawn="1"/>
          </p:nvSpPr>
          <p:spPr>
            <a:xfrm>
              <a:off x="3608196" y="4725187"/>
              <a:ext cx="276847" cy="276847"/>
            </a:xfrm>
            <a:prstGeom prst="ellipse">
              <a:avLst/>
            </a:prstGeom>
            <a:noFill/>
            <a:ln>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3365891" y="4826243"/>
              <a:ext cx="45719" cy="73401"/>
              <a:chOff x="3345327" y="4804129"/>
              <a:chExt cx="74099" cy="118964"/>
            </a:xfrm>
          </p:grpSpPr>
          <p:cxnSp>
            <p:nvCxnSpPr>
              <p:cNvPr id="31" name="Straight Connector 30"/>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34" name="Group 33"/>
            <p:cNvGrpSpPr/>
            <p:nvPr userDrawn="1"/>
          </p:nvGrpSpPr>
          <p:grpSpPr>
            <a:xfrm flipH="1" flipV="1">
              <a:off x="3727667" y="4823914"/>
              <a:ext cx="45719" cy="73401"/>
              <a:chOff x="3345327" y="4804129"/>
              <a:chExt cx="74099" cy="118964"/>
            </a:xfrm>
          </p:grpSpPr>
          <p:cxnSp>
            <p:nvCxnSpPr>
              <p:cNvPr id="35" name="Straight Connector 34"/>
              <p:cNvCxnSpPr/>
              <p:nvPr userDrawn="1"/>
            </p:nvCxnSpPr>
            <p:spPr>
              <a:xfrm rot="16200000">
                <a:off x="3350846" y="4798611"/>
                <a:ext cx="63061" cy="74098"/>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userDrawn="1"/>
            </p:nvCxnSpPr>
            <p:spPr>
              <a:xfrm>
                <a:off x="3345327" y="4861369"/>
                <a:ext cx="74097" cy="61724"/>
              </a:xfrm>
              <a:prstGeom prst="line">
                <a:avLst/>
              </a:prstGeom>
              <a:ln w="952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grpSp>
      </p:grpSp>
      <p:cxnSp>
        <p:nvCxnSpPr>
          <p:cNvPr id="37" name="Straight Connector 36"/>
          <p:cNvCxnSpPr/>
          <p:nvPr userDrawn="1"/>
        </p:nvCxnSpPr>
        <p:spPr>
          <a:xfrm flipH="1">
            <a:off x="399803" y="562064"/>
            <a:ext cx="8318131" cy="0"/>
          </a:xfrm>
          <a:prstGeom prst="line">
            <a:avLst/>
          </a:prstGeom>
          <a:ln w="9525" cmpd="sng">
            <a:solidFill>
              <a:srgbClr val="E0E0E0"/>
            </a:solidFill>
          </a:ln>
          <a:effectLst/>
        </p:spPr>
        <p:style>
          <a:lnRef idx="2">
            <a:schemeClr val="accent1"/>
          </a:lnRef>
          <a:fillRef idx="0">
            <a:schemeClr val="accent1"/>
          </a:fillRef>
          <a:effectRef idx="1">
            <a:schemeClr val="accent1"/>
          </a:effectRef>
          <a:fontRef idx="minor">
            <a:schemeClr val="tx1"/>
          </a:fontRef>
        </p:style>
      </p:cxnSp>
      <p:pic>
        <p:nvPicPr>
          <p:cNvPr id="40" name="Изображение 39" descr="CC_Logo_Green.eps"/>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8149314" y="130723"/>
            <a:ext cx="461049" cy="304887"/>
          </a:xfrm>
          <a:prstGeom prst="rect">
            <a:avLst/>
          </a:prstGeom>
        </p:spPr>
      </p:pic>
    </p:spTree>
    <p:extLst>
      <p:ext uri="{BB962C8B-B14F-4D97-AF65-F5344CB8AC3E}">
        <p14:creationId xmlns:p14="http://schemas.microsoft.com/office/powerpoint/2010/main" val="12210536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3" r:id="rId6"/>
    <p:sldLayoutId id="2147483666" r:id="rId7"/>
    <p:sldLayoutId id="2147483668" r:id="rId8"/>
    <p:sldLayoutId id="2147483667" r:id="rId9"/>
    <p:sldLayoutId id="2147483660" r:id="rId10"/>
    <p:sldLayoutId id="2147483663" r:id="rId11"/>
  </p:sldLayoutIdLst>
  <p:hf hdr="0" ftr="0" dt="0"/>
  <p:txStyles>
    <p:titleStyle>
      <a:lvl1pPr algn="l" defTabSz="457200" rtl="0" eaLnBrk="1" latinLnBrk="0" hangingPunct="1">
        <a:spcBef>
          <a:spcPct val="0"/>
        </a:spcBef>
        <a:buNone/>
        <a:defRPr sz="1400" b="1" kern="1200">
          <a:solidFill>
            <a:schemeClr val="tx1"/>
          </a:solidFill>
          <a:latin typeface="Raleway"/>
          <a:ea typeface="+mj-ea"/>
          <a:cs typeface="Raleway"/>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Raleway"/>
          <a:ea typeface="+mn-ea"/>
          <a:cs typeface="Raleway"/>
        </a:defRPr>
      </a:lvl1pPr>
      <a:lvl2pPr marL="742950" indent="-285750" algn="l" defTabSz="457200" rtl="0" eaLnBrk="1" latinLnBrk="0" hangingPunct="1">
        <a:spcBef>
          <a:spcPct val="20000"/>
        </a:spcBef>
        <a:buFont typeface="Arial"/>
        <a:buChar char="–"/>
        <a:defRPr sz="2000" kern="1200">
          <a:solidFill>
            <a:schemeClr val="tx1"/>
          </a:solidFill>
          <a:latin typeface="Raleway"/>
          <a:ea typeface="+mn-ea"/>
          <a:cs typeface="Raleway"/>
        </a:defRPr>
      </a:lvl2pPr>
      <a:lvl3pPr marL="1143000" indent="-228600" algn="l" defTabSz="457200" rtl="0" eaLnBrk="1" latinLnBrk="0" hangingPunct="1">
        <a:spcBef>
          <a:spcPct val="20000"/>
        </a:spcBef>
        <a:buFont typeface="Arial"/>
        <a:buChar char="•"/>
        <a:defRPr sz="1800" kern="1200">
          <a:solidFill>
            <a:schemeClr val="tx1"/>
          </a:solidFill>
          <a:latin typeface="Raleway"/>
          <a:ea typeface="+mn-ea"/>
          <a:cs typeface="Raleway"/>
        </a:defRPr>
      </a:lvl3pPr>
      <a:lvl4pPr marL="16002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4pPr>
      <a:lvl5pPr marL="2057400" indent="-228600" algn="l" defTabSz="457200" rtl="0" eaLnBrk="1" latinLnBrk="0" hangingPunct="1">
        <a:spcBef>
          <a:spcPct val="20000"/>
        </a:spcBef>
        <a:buFont typeface="Arial"/>
        <a:buChar char="»"/>
        <a:defRPr sz="1600" kern="1200">
          <a:solidFill>
            <a:schemeClr val="tx1"/>
          </a:solidFill>
          <a:latin typeface="Raleway"/>
          <a:ea typeface="+mn-ea"/>
          <a:cs typeface="Ralewa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37.jpeg"/><Relationship Id="rId5" Type="http://schemas.openxmlformats.org/officeDocument/2006/relationships/image" Target="../media/image33.png"/><Relationship Id="rId4" Type="http://schemas.openxmlformats.org/officeDocument/2006/relationships/image" Target="../media/image36.jpe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jpeg"/><Relationship Id="rId7"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42.png"/><Relationship Id="rId10" Type="http://schemas.openxmlformats.org/officeDocument/2006/relationships/image" Target="../media/image1.emf"/><Relationship Id="rId4" Type="http://schemas.openxmlformats.org/officeDocument/2006/relationships/image" Target="../media/image41.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6.png"/><Relationship Id="rId7"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0.xml"/><Relationship Id="rId6" Type="http://schemas.openxmlformats.org/officeDocument/2006/relationships/image" Target="../media/image48.jpeg"/><Relationship Id="rId5" Type="http://schemas.openxmlformats.org/officeDocument/2006/relationships/image" Target="../media/image47.jpeg"/><Relationship Id="rId10" Type="http://schemas.openxmlformats.org/officeDocument/2006/relationships/image" Target="../media/image52.jpeg"/><Relationship Id="rId4" Type="http://schemas.openxmlformats.org/officeDocument/2006/relationships/image" Target="../media/image1.emf"/><Relationship Id="rId9"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openxmlformats.org/officeDocument/2006/relationships/image" Target="../media/image8.emf"/><Relationship Id="rId7" Type="http://schemas.openxmlformats.org/officeDocument/2006/relationships/image" Target="../media/image15.jpeg"/><Relationship Id="rId12" Type="http://schemas.openxmlformats.org/officeDocument/2006/relationships/image" Target="../media/image20.jpeg"/><Relationship Id="rId2" Type="http://schemas.openxmlformats.org/officeDocument/2006/relationships/notesSlide" Target="../notesSlides/notesSlide7.xml"/><Relationship Id="rId16" Type="http://schemas.openxmlformats.org/officeDocument/2006/relationships/image" Target="../media/image24.jpeg"/><Relationship Id="rId1" Type="http://schemas.openxmlformats.org/officeDocument/2006/relationships/slideLayout" Target="../slideLayouts/slideLayout3.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5" Type="http://schemas.openxmlformats.org/officeDocument/2006/relationships/image" Target="../media/image2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148000"/>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1" name="Shape 1833"/>
          <p:cNvSpPr/>
          <p:nvPr/>
        </p:nvSpPr>
        <p:spPr>
          <a:xfrm>
            <a:off x="-3" y="0"/>
            <a:ext cx="9144000" cy="5148969"/>
          </a:xfrm>
          <a:prstGeom prst="rect">
            <a:avLst/>
          </a:prstGeom>
          <a:solidFill>
            <a:srgbClr val="FFC000">
              <a:alpha val="69000"/>
            </a:srgbClr>
          </a:solidFill>
          <a:ln w="12700">
            <a:miter lim="400000"/>
          </a:ln>
        </p:spPr>
        <p:txBody>
          <a:bodyPr lIns="0" tIns="0" rIns="0" bIns="0" anchor="ctr"/>
          <a:lstStyle/>
          <a:p>
            <a:pPr lvl="0" algn="ctr">
              <a:defRPr sz="3200">
                <a:solidFill>
                  <a:srgbClr val="FFFFFF"/>
                </a:solidFill>
              </a:defRPr>
            </a:pPr>
            <a:endParaRPr dirty="0">
              <a:latin typeface="Raleway"/>
              <a:cs typeface="Raleway"/>
            </a:endParaRPr>
          </a:p>
        </p:txBody>
      </p:sp>
      <p:sp>
        <p:nvSpPr>
          <p:cNvPr id="6" name="Rectangle 5"/>
          <p:cNvSpPr/>
          <p:nvPr/>
        </p:nvSpPr>
        <p:spPr>
          <a:xfrm>
            <a:off x="1961686" y="314325"/>
            <a:ext cx="5220627"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de-DE" sz="1100" dirty="0">
                <a:solidFill>
                  <a:schemeClr val="bg1"/>
                </a:solidFill>
                <a:latin typeface="Raleway"/>
                <a:cs typeface="Raleway"/>
              </a:rPr>
              <a:t>Gesunde Nahrung für alle</a:t>
            </a:r>
            <a:endParaRPr lang="en-US" sz="1100" dirty="0">
              <a:solidFill>
                <a:schemeClr val="bg1"/>
              </a:solidFill>
              <a:latin typeface="Raleway"/>
              <a:cs typeface="Raleway"/>
            </a:endParaRPr>
          </a:p>
          <a:p>
            <a:pPr algn="ctr"/>
            <a:r>
              <a:rPr lang="de-DE" sz="2000" b="1" dirty="0">
                <a:solidFill>
                  <a:schemeClr val="bg1"/>
                </a:solidFill>
                <a:latin typeface="Raleway"/>
                <a:cs typeface="Raleway"/>
              </a:rPr>
              <a:t>BEWUSSTE ERNÄHRUNG</a:t>
            </a:r>
            <a:endParaRPr lang="ru-RU" sz="2000" b="1" dirty="0">
              <a:solidFill>
                <a:schemeClr val="bg1"/>
              </a:solidFill>
              <a:latin typeface="Raleway"/>
              <a:cs typeface="Raleway"/>
            </a:endParaRPr>
          </a:p>
          <a:p>
            <a:pPr algn="ctr">
              <a:lnSpc>
                <a:spcPct val="140000"/>
              </a:lnSpc>
            </a:pPr>
            <a:r>
              <a:rPr lang="de-DE" sz="1100" dirty="0">
                <a:solidFill>
                  <a:schemeClr val="bg1"/>
                </a:solidFill>
                <a:latin typeface="Raleway"/>
                <a:cs typeface="Raleway"/>
              </a:rPr>
              <a:t>Mythen, Hypothesen und Realität</a:t>
            </a:r>
            <a:endParaRPr lang="ru-RU" sz="1100" dirty="0">
              <a:solidFill>
                <a:schemeClr val="bg1"/>
              </a:solidFill>
              <a:latin typeface="Raleway"/>
              <a:cs typeface="Raleway"/>
            </a:endParaRPr>
          </a:p>
        </p:txBody>
      </p:sp>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a:solidFill>
                  <a:schemeClr val="bg1">
                    <a:lumMod val="95000"/>
                  </a:schemeClr>
                </a:solidFill>
              </a:rPr>
              <a:t>CORAL-CLUB.COM</a:t>
            </a:r>
          </a:p>
        </p:txBody>
      </p:sp>
      <p:sp>
        <p:nvSpPr>
          <p:cNvPr id="7" name="Rectangle 5"/>
          <p:cNvSpPr/>
          <p:nvPr/>
        </p:nvSpPr>
        <p:spPr>
          <a:xfrm>
            <a:off x="1399942" y="2466975"/>
            <a:ext cx="6344110"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5400" b="1" dirty="0">
                <a:solidFill>
                  <a:schemeClr val="bg1"/>
                </a:solidFill>
                <a:latin typeface="Raleway"/>
                <a:cs typeface="Raleway"/>
              </a:rPr>
              <a:t>EINE</a:t>
            </a:r>
            <a:r>
              <a:rPr lang="ru-RU" sz="5400" b="1" dirty="0">
                <a:solidFill>
                  <a:schemeClr val="bg1"/>
                </a:solidFill>
                <a:latin typeface="Raleway"/>
                <a:cs typeface="Raleway"/>
              </a:rPr>
              <a:t>  </a:t>
            </a:r>
            <a:endParaRPr lang="de-DE" sz="5400" b="1" dirty="0">
              <a:solidFill>
                <a:schemeClr val="bg1"/>
              </a:solidFill>
              <a:latin typeface="Raleway"/>
              <a:cs typeface="Raleway"/>
            </a:endParaRPr>
          </a:p>
          <a:p>
            <a:pPr algn="ctr"/>
            <a:r>
              <a:rPr lang="de-DE" sz="5400" b="1" dirty="0">
                <a:solidFill>
                  <a:schemeClr val="bg1"/>
                </a:solidFill>
                <a:latin typeface="Raleway"/>
                <a:cs typeface="Raleway"/>
              </a:rPr>
              <a:t>HERRLICHE</a:t>
            </a:r>
            <a:r>
              <a:rPr lang="ru-RU" sz="5400" b="1" dirty="0">
                <a:solidFill>
                  <a:schemeClr val="bg1"/>
                </a:solidFill>
                <a:latin typeface="Raleway"/>
                <a:cs typeface="Raleway"/>
              </a:rPr>
              <a:t> </a:t>
            </a:r>
            <a:r>
              <a:rPr lang="de-DE" sz="5400" b="1" dirty="0">
                <a:solidFill>
                  <a:schemeClr val="bg1"/>
                </a:solidFill>
                <a:latin typeface="Raleway"/>
                <a:cs typeface="Raleway"/>
              </a:rPr>
              <a:t>SUPPE</a:t>
            </a:r>
            <a:r>
              <a:rPr lang="ru-RU" sz="5400" b="1" dirty="0">
                <a:solidFill>
                  <a:schemeClr val="bg1"/>
                </a:solidFill>
                <a:latin typeface="Raleway"/>
                <a:cs typeface="Raleway"/>
              </a:rPr>
              <a:t>!</a:t>
            </a:r>
          </a:p>
        </p:txBody>
      </p:sp>
      <p:pic>
        <p:nvPicPr>
          <p:cNvPr id="8"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Tree>
    <p:extLst>
      <p:ext uri="{BB962C8B-B14F-4D97-AF65-F5344CB8AC3E}">
        <p14:creationId xmlns:p14="http://schemas.microsoft.com/office/powerpoint/2010/main" val="1974432559"/>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370990" cy="3786959"/>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5" name="Прямоугольник 4"/>
          <p:cNvSpPr/>
          <p:nvPr/>
        </p:nvSpPr>
        <p:spPr>
          <a:xfrm>
            <a:off x="-34506" y="3786959"/>
            <a:ext cx="9178506" cy="135654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5057" y="4225771"/>
            <a:ext cx="8452714" cy="646331"/>
          </a:xfrm>
          <a:prstGeom prst="rect">
            <a:avLst/>
          </a:prstGeom>
          <a:noFill/>
        </p:spPr>
        <p:txBody>
          <a:bodyPr wrap="square" rtlCol="0">
            <a:spAutoFit/>
          </a:bodyPr>
          <a:lstStyle/>
          <a:p>
            <a:r>
              <a:rPr lang="de-DE" sz="3600" b="1" dirty="0">
                <a:solidFill>
                  <a:schemeClr val="bg1"/>
                </a:solidFill>
              </a:rPr>
              <a:t>WICHTIGE BESPRECHUNG </a:t>
            </a:r>
            <a:r>
              <a:rPr lang="ru-RU" sz="3600" b="1" dirty="0">
                <a:solidFill>
                  <a:schemeClr val="bg1"/>
                </a:solidFill>
              </a:rPr>
              <a:t>– </a:t>
            </a:r>
            <a:r>
              <a:rPr lang="de-DE" sz="3600" b="1" dirty="0">
                <a:solidFill>
                  <a:schemeClr val="bg1"/>
                </a:solidFill>
              </a:rPr>
              <a:t>IN</a:t>
            </a:r>
            <a:r>
              <a:rPr lang="ru-RU" sz="3600" b="1" dirty="0">
                <a:solidFill>
                  <a:schemeClr val="bg1"/>
                </a:solidFill>
              </a:rPr>
              <a:t> 15 </a:t>
            </a:r>
            <a:r>
              <a:rPr lang="de-DE" sz="3600" b="1" dirty="0">
                <a:solidFill>
                  <a:schemeClr val="bg1"/>
                </a:solidFill>
              </a:rPr>
              <a:t>MINUTEN</a:t>
            </a:r>
            <a:endParaRPr lang="ru-RU" sz="3600" b="1" dirty="0">
              <a:solidFill>
                <a:schemeClr val="bg1"/>
              </a:solidFill>
            </a:endParaRPr>
          </a:p>
        </p:txBody>
      </p:sp>
      <p:sp>
        <p:nvSpPr>
          <p:cNvPr id="12" name="TextBox 11"/>
          <p:cNvSpPr txBox="1"/>
          <p:nvPr/>
        </p:nvSpPr>
        <p:spPr>
          <a:xfrm>
            <a:off x="5468644" y="560949"/>
            <a:ext cx="3675356" cy="2031325"/>
          </a:xfrm>
          <a:prstGeom prst="rect">
            <a:avLst/>
          </a:prstGeom>
          <a:noFill/>
        </p:spPr>
        <p:txBody>
          <a:bodyPr wrap="square" rtlCol="0">
            <a:spAutoFit/>
          </a:bodyPr>
          <a:lstStyle/>
          <a:p>
            <a:r>
              <a:rPr lang="de-DE" b="1" dirty="0"/>
              <a:t>Sind Ihre Energiereserven auf Null und haben Sie nur für eine Kaffepause Zeit?</a:t>
            </a:r>
            <a:endParaRPr lang="ru-RU" b="1" dirty="0"/>
          </a:p>
          <a:p>
            <a:endParaRPr lang="ru-RU" b="1" dirty="0"/>
          </a:p>
          <a:p>
            <a:r>
              <a:rPr lang="de-DE" b="1" dirty="0"/>
              <a:t>Mit </a:t>
            </a:r>
            <a:r>
              <a:rPr lang="en-US" b="1" dirty="0"/>
              <a:t>Daily Delicious </a:t>
            </a:r>
            <a:r>
              <a:rPr lang="en-US" b="1" dirty="0" err="1"/>
              <a:t>Pilzcremesuppe</a:t>
            </a:r>
            <a:r>
              <a:rPr lang="en-US" b="1" dirty="0"/>
              <a:t> </a:t>
            </a:r>
            <a:r>
              <a:rPr lang="en-US" b="1" dirty="0" err="1"/>
              <a:t>haben</a:t>
            </a:r>
            <a:r>
              <a:rPr lang="en-US" b="1" dirty="0"/>
              <a:t> </a:t>
            </a:r>
            <a:r>
              <a:rPr lang="en-US" b="1" dirty="0" err="1"/>
              <a:t>Sie</a:t>
            </a:r>
            <a:r>
              <a:rPr lang="en-US" b="1" dirty="0"/>
              <a:t> </a:t>
            </a:r>
            <a:r>
              <a:rPr lang="en-US" b="1" dirty="0" err="1"/>
              <a:t>eine</a:t>
            </a:r>
            <a:r>
              <a:rPr lang="en-US" b="1" dirty="0"/>
              <a:t> </a:t>
            </a:r>
            <a:r>
              <a:rPr lang="en-US" b="1" dirty="0" err="1"/>
              <a:t>vollwertige</a:t>
            </a:r>
            <a:r>
              <a:rPr lang="en-US" b="1" dirty="0"/>
              <a:t> und </a:t>
            </a:r>
            <a:r>
              <a:rPr lang="en-US" b="1" dirty="0" err="1"/>
              <a:t>schnelle</a:t>
            </a:r>
            <a:r>
              <a:rPr lang="en-US" b="1" dirty="0"/>
              <a:t> </a:t>
            </a:r>
            <a:r>
              <a:rPr lang="en-US" b="1" dirty="0" err="1"/>
              <a:t>Mahlzeit</a:t>
            </a:r>
            <a:r>
              <a:rPr lang="ru-RU" b="1" dirty="0"/>
              <a:t>!</a:t>
            </a:r>
          </a:p>
        </p:txBody>
      </p:sp>
      <p:pic>
        <p:nvPicPr>
          <p:cNvPr id="13" name="Рисунок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68644" y="2500439"/>
            <a:ext cx="1146728" cy="1116140"/>
          </a:xfrm>
          <a:prstGeom prst="rect">
            <a:avLst/>
          </a:prstGeom>
        </p:spPr>
      </p:pic>
      <p:sp>
        <p:nvSpPr>
          <p:cNvPr id="15" name="TextBox 14"/>
          <p:cNvSpPr txBox="1"/>
          <p:nvPr/>
        </p:nvSpPr>
        <p:spPr>
          <a:xfrm>
            <a:off x="6588740" y="3058509"/>
            <a:ext cx="968000" cy="369332"/>
          </a:xfrm>
          <a:prstGeom prst="rect">
            <a:avLst/>
          </a:prstGeom>
          <a:noFill/>
        </p:spPr>
        <p:txBody>
          <a:bodyPr wrap="square" rtlCol="0">
            <a:spAutoFit/>
          </a:bodyPr>
          <a:lstStyle/>
          <a:p>
            <a:pPr algn="ctr"/>
            <a:r>
              <a:rPr lang="de-DE" b="1" dirty="0"/>
              <a:t>ODER</a:t>
            </a:r>
            <a:endParaRPr lang="ru-RU" b="1" dirty="0"/>
          </a:p>
        </p:txBody>
      </p:sp>
      <p:pic>
        <p:nvPicPr>
          <p:cNvPr id="16" name="Рисунок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208668" y="2352278"/>
            <a:ext cx="1843781" cy="1843781"/>
          </a:xfrm>
          <a:prstGeom prst="rect">
            <a:avLst/>
          </a:prstGeom>
        </p:spPr>
      </p:pic>
    </p:spTree>
    <p:extLst>
      <p:ext uri="{BB962C8B-B14F-4D97-AF65-F5344CB8AC3E}">
        <p14:creationId xmlns:p14="http://schemas.microsoft.com/office/powerpoint/2010/main" val="371444118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5193102" cy="3941686"/>
          </a:xfrm>
          <a:prstGeom prst="rect">
            <a:avLst/>
          </a:prstGeom>
          <a:ln w="15875" cmpd="sng">
            <a:noFill/>
          </a:ln>
          <a:effectLst/>
        </p:spPr>
      </p:pic>
      <p:sp>
        <p:nvSpPr>
          <p:cNvPr id="5" name="Прямоугольник 4"/>
          <p:cNvSpPr/>
          <p:nvPr/>
        </p:nvSpPr>
        <p:spPr>
          <a:xfrm>
            <a:off x="0" y="3941685"/>
            <a:ext cx="9143999" cy="12018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6229" y="4225771"/>
            <a:ext cx="8451542" cy="646331"/>
          </a:xfrm>
          <a:prstGeom prst="rect">
            <a:avLst/>
          </a:prstGeom>
          <a:noFill/>
        </p:spPr>
        <p:txBody>
          <a:bodyPr wrap="square" rtlCol="0">
            <a:spAutoFit/>
          </a:bodyPr>
          <a:lstStyle/>
          <a:p>
            <a:r>
              <a:rPr lang="ru-RU" sz="3600" b="1" dirty="0">
                <a:solidFill>
                  <a:schemeClr val="bg1"/>
                </a:solidFill>
              </a:rPr>
              <a:t>«</a:t>
            </a:r>
            <a:r>
              <a:rPr lang="de-DE" sz="3600" b="1" dirty="0">
                <a:solidFill>
                  <a:schemeClr val="bg1"/>
                </a:solidFill>
              </a:rPr>
              <a:t>FREISTUNDE</a:t>
            </a:r>
            <a:r>
              <a:rPr lang="ru-RU" sz="3600" b="1" dirty="0">
                <a:solidFill>
                  <a:schemeClr val="bg1"/>
                </a:solidFill>
              </a:rPr>
              <a:t>» </a:t>
            </a:r>
            <a:r>
              <a:rPr lang="de-DE" sz="3600" b="1" dirty="0">
                <a:solidFill>
                  <a:schemeClr val="bg1"/>
                </a:solidFill>
              </a:rPr>
              <a:t>ZWISCHEN LEKTIONEN</a:t>
            </a:r>
            <a:endParaRPr lang="ru-RU" sz="3600" b="1" dirty="0">
              <a:solidFill>
                <a:schemeClr val="bg1"/>
              </a:solidFill>
            </a:endParaRPr>
          </a:p>
        </p:txBody>
      </p:sp>
      <p:sp>
        <p:nvSpPr>
          <p:cNvPr id="12" name="TextBox 11"/>
          <p:cNvSpPr txBox="1"/>
          <p:nvPr/>
        </p:nvSpPr>
        <p:spPr>
          <a:xfrm>
            <a:off x="5495026" y="949346"/>
            <a:ext cx="3394358" cy="2308324"/>
          </a:xfrm>
          <a:prstGeom prst="rect">
            <a:avLst/>
          </a:prstGeom>
          <a:noFill/>
        </p:spPr>
        <p:txBody>
          <a:bodyPr wrap="square" rtlCol="0">
            <a:spAutoFit/>
          </a:bodyPr>
          <a:lstStyle/>
          <a:p>
            <a:r>
              <a:rPr lang="de-DE" b="1" dirty="0"/>
              <a:t>Wenn Sie es schaffen, kurz zu Hause reinzuspringen, und keine Zeit zum kochen haben...</a:t>
            </a:r>
            <a:r>
              <a:rPr lang="ru-RU" b="1" dirty="0"/>
              <a:t/>
            </a:r>
            <a:br>
              <a:rPr lang="ru-RU" b="1" dirty="0"/>
            </a:br>
            <a:endParaRPr lang="de-DE" b="1" dirty="0"/>
          </a:p>
          <a:p>
            <a:r>
              <a:rPr lang="de-DE" b="1" dirty="0"/>
              <a:t>Gießen Sie einfach </a:t>
            </a:r>
            <a:r>
              <a:rPr lang="ru-RU" b="1" dirty="0"/>
              <a:t>2 </a:t>
            </a:r>
            <a:r>
              <a:rPr lang="de-DE" b="1" dirty="0"/>
              <a:t>Messlöffel </a:t>
            </a:r>
            <a:r>
              <a:rPr lang="en-US" b="1" dirty="0"/>
              <a:t>Daily Delicious </a:t>
            </a:r>
            <a:r>
              <a:rPr lang="en-US" b="1" dirty="0" err="1"/>
              <a:t>Pilzcremesuppe</a:t>
            </a:r>
            <a:r>
              <a:rPr lang="en-US" b="1" dirty="0"/>
              <a:t> </a:t>
            </a:r>
            <a:r>
              <a:rPr lang="en-US" b="1" dirty="0" err="1"/>
              <a:t>mit</a:t>
            </a:r>
            <a:r>
              <a:rPr lang="en-US" b="1" dirty="0"/>
              <a:t> </a:t>
            </a:r>
            <a:r>
              <a:rPr lang="ru-RU" b="1" dirty="0"/>
              <a:t>210 </a:t>
            </a:r>
            <a:r>
              <a:rPr lang="de-DE" b="1" dirty="0"/>
              <a:t>ml kochenden Wasser auf  und warten ein paar Minuten</a:t>
            </a:r>
            <a:r>
              <a:rPr lang="ru-RU" b="1" dirty="0"/>
              <a:t>!</a:t>
            </a:r>
          </a:p>
        </p:txBody>
      </p:sp>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93036" y="1579578"/>
            <a:ext cx="2662108" cy="2662108"/>
          </a:xfrm>
          <a:prstGeom prst="rect">
            <a:avLst/>
          </a:prstGeom>
        </p:spPr>
      </p:pic>
    </p:spTree>
    <p:extLst>
      <p:ext uri="{BB962C8B-B14F-4D97-AF65-F5344CB8AC3E}">
        <p14:creationId xmlns:p14="http://schemas.microsoft.com/office/powerpoint/2010/main" val="304528143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5087741" cy="3941685"/>
          </a:xfrm>
          <a:prstGeom prst="rect">
            <a:avLst/>
          </a:prstGeom>
          <a:ln w="15875" cmpd="sng">
            <a:noFill/>
          </a:ln>
          <a:effectLst/>
        </p:spPr>
      </p:pic>
      <p:sp>
        <p:nvSpPr>
          <p:cNvPr id="5" name="Прямоугольник 4"/>
          <p:cNvSpPr/>
          <p:nvPr/>
        </p:nvSpPr>
        <p:spPr>
          <a:xfrm>
            <a:off x="0" y="3941685"/>
            <a:ext cx="9143999" cy="12018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6229" y="4225771"/>
            <a:ext cx="8451542" cy="646331"/>
          </a:xfrm>
          <a:prstGeom prst="rect">
            <a:avLst/>
          </a:prstGeom>
          <a:noFill/>
        </p:spPr>
        <p:txBody>
          <a:bodyPr wrap="square" rtlCol="0">
            <a:spAutoFit/>
          </a:bodyPr>
          <a:lstStyle/>
          <a:p>
            <a:r>
              <a:rPr lang="de-DE" sz="3600" b="1" dirty="0">
                <a:solidFill>
                  <a:schemeClr val="bg1"/>
                </a:solidFill>
              </a:rPr>
              <a:t>INTENSIVES TRAINING</a:t>
            </a:r>
            <a:endParaRPr lang="ru-RU" sz="3600" b="1" dirty="0">
              <a:solidFill>
                <a:schemeClr val="bg1"/>
              </a:solidFill>
            </a:endParaRPr>
          </a:p>
        </p:txBody>
      </p:sp>
      <p:sp>
        <p:nvSpPr>
          <p:cNvPr id="12" name="TextBox 11"/>
          <p:cNvSpPr txBox="1"/>
          <p:nvPr/>
        </p:nvSpPr>
        <p:spPr>
          <a:xfrm>
            <a:off x="5307675" y="915280"/>
            <a:ext cx="3624842" cy="2862322"/>
          </a:xfrm>
          <a:prstGeom prst="rect">
            <a:avLst/>
          </a:prstGeom>
          <a:noFill/>
        </p:spPr>
        <p:txBody>
          <a:bodyPr wrap="square" rtlCol="0">
            <a:spAutoFit/>
          </a:bodyPr>
          <a:lstStyle/>
          <a:p>
            <a:r>
              <a:rPr lang="de-DE" b="1" dirty="0"/>
              <a:t>Nach dem Training in der Sporthalle sollte man etwas Leichtes und Nahrhaftes essen. Sind Sie zu müde, etwas zu kochen?</a:t>
            </a:r>
          </a:p>
          <a:p>
            <a:endParaRPr lang="de-DE" b="1" dirty="0"/>
          </a:p>
          <a:p>
            <a:r>
              <a:rPr lang="de-DE" b="1" dirty="0"/>
              <a:t>Bereiten Sie sich eine Tasse Pilzcremesuppe zu. Sie enthält viele wertvolle Proteine, die für die Muskeln wichtig sind.</a:t>
            </a:r>
            <a:r>
              <a:rPr lang="ru-RU" b="1" dirty="0"/>
              <a:t/>
            </a:r>
            <a:br>
              <a:rPr lang="ru-RU" b="1" dirty="0"/>
            </a:br>
            <a:endParaRPr lang="ru-RU" b="1" dirty="0"/>
          </a:p>
        </p:txBody>
      </p:sp>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63641" y="1407539"/>
            <a:ext cx="2662108" cy="2662108"/>
          </a:xfrm>
          <a:prstGeom prst="rect">
            <a:avLst/>
          </a:prstGeom>
        </p:spPr>
      </p:pic>
    </p:spTree>
    <p:extLst>
      <p:ext uri="{BB962C8B-B14F-4D97-AF65-F5344CB8AC3E}">
        <p14:creationId xmlns:p14="http://schemas.microsoft.com/office/powerpoint/2010/main" val="1881414136"/>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1"/>
            <a:ext cx="4571999" cy="3941684"/>
          </a:xfrm>
          <a:prstGeom prst="rect">
            <a:avLst/>
          </a:prstGeom>
          <a:ln w="15875" cmpd="sng">
            <a:noFill/>
          </a:ln>
          <a:effectLst/>
        </p:spPr>
      </p:pic>
      <p:sp>
        <p:nvSpPr>
          <p:cNvPr id="5" name="Прямоугольник 4"/>
          <p:cNvSpPr/>
          <p:nvPr/>
        </p:nvSpPr>
        <p:spPr>
          <a:xfrm>
            <a:off x="0" y="3941685"/>
            <a:ext cx="9143999" cy="12018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6229" y="4225771"/>
            <a:ext cx="8451542" cy="646331"/>
          </a:xfrm>
          <a:prstGeom prst="rect">
            <a:avLst/>
          </a:prstGeom>
          <a:noFill/>
        </p:spPr>
        <p:txBody>
          <a:bodyPr wrap="square" rtlCol="0">
            <a:spAutoFit/>
          </a:bodyPr>
          <a:lstStyle/>
          <a:p>
            <a:r>
              <a:rPr lang="de-DE" sz="3600" b="1" dirty="0">
                <a:solidFill>
                  <a:schemeClr val="bg1"/>
                </a:solidFill>
              </a:rPr>
              <a:t>AUF GEWICHT ACHTEN</a:t>
            </a:r>
            <a:r>
              <a:rPr lang="ru-RU" sz="3600" b="1" dirty="0">
                <a:solidFill>
                  <a:schemeClr val="bg1"/>
                </a:solidFill>
              </a:rPr>
              <a:t>, </a:t>
            </a:r>
            <a:r>
              <a:rPr lang="de-DE" sz="3600" b="1" dirty="0">
                <a:solidFill>
                  <a:schemeClr val="bg1"/>
                </a:solidFill>
              </a:rPr>
              <a:t>KALORIEN ZÄHLEN</a:t>
            </a:r>
            <a:endParaRPr lang="ru-RU" sz="3600" b="1" dirty="0">
              <a:solidFill>
                <a:schemeClr val="bg1"/>
              </a:solidFill>
            </a:endParaRPr>
          </a:p>
        </p:txBody>
      </p:sp>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5628" y="1563663"/>
            <a:ext cx="2662108" cy="2662108"/>
          </a:xfrm>
          <a:prstGeom prst="rect">
            <a:avLst/>
          </a:prstGeom>
        </p:spPr>
      </p:pic>
      <p:sp>
        <p:nvSpPr>
          <p:cNvPr id="12" name="TextBox 11"/>
          <p:cNvSpPr txBox="1"/>
          <p:nvPr/>
        </p:nvSpPr>
        <p:spPr>
          <a:xfrm>
            <a:off x="5428445" y="776818"/>
            <a:ext cx="3624842" cy="2554545"/>
          </a:xfrm>
          <a:prstGeom prst="rect">
            <a:avLst/>
          </a:prstGeom>
          <a:noFill/>
        </p:spPr>
        <p:txBody>
          <a:bodyPr wrap="square" rtlCol="0">
            <a:spAutoFit/>
          </a:bodyPr>
          <a:lstStyle/>
          <a:p>
            <a:r>
              <a:rPr lang="de-DE" sz="1700" b="1" dirty="0"/>
              <a:t>Achten Sie auf Ihr Gewicht und darauf, was Sie essen?</a:t>
            </a:r>
          </a:p>
          <a:p>
            <a:endParaRPr lang="de-DE" sz="1700" b="1" dirty="0"/>
          </a:p>
          <a:p>
            <a:r>
              <a:rPr lang="de-DE" sz="1700" b="1" dirty="0"/>
              <a:t>Daily Delicious Pilzcremesuppe sorgt für eine angenehme Sättigung ohne überschüssige Kalorien!</a:t>
            </a:r>
            <a:endParaRPr lang="ru-RU" sz="1700" b="1" dirty="0"/>
          </a:p>
          <a:p>
            <a:endParaRPr lang="en-US" b="1" dirty="0"/>
          </a:p>
          <a:p>
            <a:pPr algn="ctr"/>
            <a:r>
              <a:rPr lang="ru-RU" sz="2200" b="1" dirty="0">
                <a:solidFill>
                  <a:srgbClr val="C00000"/>
                </a:solidFill>
              </a:rPr>
              <a:t>1 </a:t>
            </a:r>
            <a:r>
              <a:rPr lang="de-DE" sz="2200" b="1" dirty="0">
                <a:solidFill>
                  <a:srgbClr val="C00000"/>
                </a:solidFill>
              </a:rPr>
              <a:t>Portion</a:t>
            </a:r>
            <a:r>
              <a:rPr lang="ru-RU" sz="2200" b="1" dirty="0">
                <a:solidFill>
                  <a:srgbClr val="C00000"/>
                </a:solidFill>
              </a:rPr>
              <a:t> = </a:t>
            </a:r>
            <a:r>
              <a:rPr lang="de-DE" sz="2200" b="1" dirty="0">
                <a:solidFill>
                  <a:srgbClr val="C00000"/>
                </a:solidFill>
              </a:rPr>
              <a:t>nur</a:t>
            </a:r>
            <a:r>
              <a:rPr lang="ru-RU" sz="2200" b="1" dirty="0">
                <a:solidFill>
                  <a:srgbClr val="C00000"/>
                </a:solidFill>
              </a:rPr>
              <a:t> 122 </a:t>
            </a:r>
            <a:r>
              <a:rPr lang="de-DE" sz="2200" b="1" dirty="0">
                <a:solidFill>
                  <a:srgbClr val="C00000"/>
                </a:solidFill>
              </a:rPr>
              <a:t>kcal</a:t>
            </a:r>
            <a:r>
              <a:rPr lang="ru-RU" b="1" dirty="0"/>
              <a:t/>
            </a:r>
            <a:br>
              <a:rPr lang="ru-RU" b="1" dirty="0"/>
            </a:br>
            <a:endParaRPr lang="ru-RU" b="1" dirty="0"/>
          </a:p>
        </p:txBody>
      </p:sp>
    </p:spTree>
    <p:extLst>
      <p:ext uri="{BB962C8B-B14F-4D97-AF65-F5344CB8AC3E}">
        <p14:creationId xmlns:p14="http://schemas.microsoft.com/office/powerpoint/2010/main" val="418752692"/>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25393"/>
            <a:ext cx="4571999" cy="4094010"/>
          </a:xfrm>
          <a:prstGeom prst="rect">
            <a:avLst/>
          </a:prstGeom>
          <a:ln w="15875" cmpd="sng">
            <a:noFill/>
          </a:ln>
          <a:effectLst/>
        </p:spPr>
      </p:pic>
      <p:sp>
        <p:nvSpPr>
          <p:cNvPr id="5" name="Прямоугольник 4"/>
          <p:cNvSpPr/>
          <p:nvPr/>
        </p:nvSpPr>
        <p:spPr>
          <a:xfrm>
            <a:off x="0" y="3941685"/>
            <a:ext cx="9143999" cy="12018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46229" y="4225771"/>
            <a:ext cx="8451542" cy="646331"/>
          </a:xfrm>
          <a:prstGeom prst="rect">
            <a:avLst/>
          </a:prstGeom>
          <a:noFill/>
        </p:spPr>
        <p:txBody>
          <a:bodyPr wrap="square" rtlCol="0">
            <a:spAutoFit/>
          </a:bodyPr>
          <a:lstStyle/>
          <a:p>
            <a:r>
              <a:rPr lang="de-DE" sz="3600" b="1" dirty="0">
                <a:solidFill>
                  <a:schemeClr val="bg1"/>
                </a:solidFill>
              </a:rPr>
              <a:t>UNTERWEGS</a:t>
            </a:r>
            <a:endParaRPr lang="ru-RU" sz="3600" b="1" dirty="0">
              <a:solidFill>
                <a:schemeClr val="bg1"/>
              </a:solidFill>
            </a:endParaRPr>
          </a:p>
        </p:txBody>
      </p:sp>
      <p:sp>
        <p:nvSpPr>
          <p:cNvPr id="12" name="TextBox 11"/>
          <p:cNvSpPr txBox="1"/>
          <p:nvPr/>
        </p:nvSpPr>
        <p:spPr>
          <a:xfrm>
            <a:off x="5290422" y="888961"/>
            <a:ext cx="3624842" cy="1754326"/>
          </a:xfrm>
          <a:prstGeom prst="rect">
            <a:avLst/>
          </a:prstGeom>
          <a:noFill/>
        </p:spPr>
        <p:txBody>
          <a:bodyPr wrap="square" rtlCol="0">
            <a:spAutoFit/>
          </a:bodyPr>
          <a:lstStyle/>
          <a:p>
            <a:r>
              <a:rPr lang="de-DE" b="1" dirty="0"/>
              <a:t>Müssen Sie schnell etwas für unterwegs mitnehmen?</a:t>
            </a:r>
          </a:p>
          <a:p>
            <a:endParaRPr lang="de-DE" b="1" dirty="0"/>
          </a:p>
          <a:p>
            <a:r>
              <a:rPr lang="de-DE" b="1" dirty="0"/>
              <a:t>Daily Delicious Pilzcremesuppe kann einfach im Zug zubereitet werden!</a:t>
            </a:r>
          </a:p>
          <a:p>
            <a:endParaRPr lang="ru-RU" b="1" dirty="0"/>
          </a:p>
        </p:txBody>
      </p:sp>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7434" y="1710001"/>
            <a:ext cx="2662108" cy="2662108"/>
          </a:xfrm>
          <a:prstGeom prst="rect">
            <a:avLst/>
          </a:prstGeom>
        </p:spPr>
      </p:pic>
      <p:pic>
        <p:nvPicPr>
          <p:cNvPr id="2" name="Рисунок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79527" y="2579280"/>
            <a:ext cx="1246632" cy="1290792"/>
          </a:xfrm>
          <a:prstGeom prst="rect">
            <a:avLst/>
          </a:prstGeom>
        </p:spPr>
      </p:pic>
      <p:sp>
        <p:nvSpPr>
          <p:cNvPr id="4" name="TextBox 3"/>
          <p:cNvSpPr txBox="1"/>
          <p:nvPr/>
        </p:nvSpPr>
        <p:spPr>
          <a:xfrm>
            <a:off x="4962618" y="3165895"/>
            <a:ext cx="1659479" cy="369332"/>
          </a:xfrm>
          <a:prstGeom prst="rect">
            <a:avLst/>
          </a:prstGeom>
          <a:noFill/>
        </p:spPr>
        <p:txBody>
          <a:bodyPr wrap="square" rtlCol="0">
            <a:spAutoFit/>
          </a:bodyPr>
          <a:lstStyle/>
          <a:p>
            <a:pPr algn="ctr"/>
            <a:r>
              <a:rPr lang="de-DE" b="1" dirty="0">
                <a:solidFill>
                  <a:srgbClr val="C00000"/>
                </a:solidFill>
              </a:rPr>
              <a:t>besser als</a:t>
            </a:r>
            <a:endParaRPr lang="ru-RU" b="1" dirty="0">
              <a:solidFill>
                <a:srgbClr val="C00000"/>
              </a:solidFill>
            </a:endParaRPr>
          </a:p>
        </p:txBody>
      </p:sp>
    </p:spTree>
    <p:extLst>
      <p:ext uri="{BB962C8B-B14F-4D97-AF65-F5344CB8AC3E}">
        <p14:creationId xmlns:p14="http://schemas.microsoft.com/office/powerpoint/2010/main" val="327494888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pic>
        <p:nvPicPr>
          <p:cNvPr id="11"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 y="0"/>
            <a:ext cx="4571999" cy="4126057"/>
          </a:xfrm>
          <a:prstGeom prst="rect">
            <a:avLst/>
          </a:prstGeom>
          <a:ln w="15875" cmpd="sng">
            <a:noFill/>
          </a:ln>
          <a:effectLst/>
        </p:spPr>
      </p:pic>
      <p:sp>
        <p:nvSpPr>
          <p:cNvPr id="5" name="Прямоугольник 4"/>
          <p:cNvSpPr/>
          <p:nvPr/>
        </p:nvSpPr>
        <p:spPr>
          <a:xfrm>
            <a:off x="0" y="3941685"/>
            <a:ext cx="9143999" cy="12018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6" name="TextBox 5"/>
          <p:cNvSpPr txBox="1"/>
          <p:nvPr/>
        </p:nvSpPr>
        <p:spPr>
          <a:xfrm>
            <a:off x="312759" y="4225771"/>
            <a:ext cx="8451542" cy="646331"/>
          </a:xfrm>
          <a:prstGeom prst="rect">
            <a:avLst/>
          </a:prstGeom>
          <a:noFill/>
        </p:spPr>
        <p:txBody>
          <a:bodyPr wrap="square" rtlCol="0">
            <a:spAutoFit/>
          </a:bodyPr>
          <a:lstStyle/>
          <a:p>
            <a:r>
              <a:rPr lang="de-DE" sz="3600" b="1" dirty="0">
                <a:solidFill>
                  <a:schemeClr val="bg1"/>
                </a:solidFill>
              </a:rPr>
              <a:t>KEINE ZEIT FÜR MITAGESSEN</a:t>
            </a:r>
            <a:endParaRPr lang="ru-RU" sz="3600" b="1" dirty="0">
              <a:solidFill>
                <a:schemeClr val="bg1"/>
              </a:solidFill>
            </a:endParaRPr>
          </a:p>
        </p:txBody>
      </p:sp>
      <p:sp>
        <p:nvSpPr>
          <p:cNvPr id="12" name="TextBox 11"/>
          <p:cNvSpPr txBox="1"/>
          <p:nvPr/>
        </p:nvSpPr>
        <p:spPr>
          <a:xfrm>
            <a:off x="5818651" y="813851"/>
            <a:ext cx="3325347" cy="2308324"/>
          </a:xfrm>
          <a:prstGeom prst="rect">
            <a:avLst/>
          </a:prstGeom>
          <a:noFill/>
        </p:spPr>
        <p:txBody>
          <a:bodyPr wrap="square" rtlCol="0">
            <a:spAutoFit/>
          </a:bodyPr>
          <a:lstStyle/>
          <a:p>
            <a:r>
              <a:rPr lang="de-DE" b="1" dirty="0"/>
              <a:t>Haben Sie keine Möglichkeit, sich für das Mittagessen vom Arbeitsplatz zu entfernen?</a:t>
            </a:r>
          </a:p>
          <a:p>
            <a:endParaRPr lang="de-DE" b="1" dirty="0"/>
          </a:p>
          <a:p>
            <a:r>
              <a:rPr lang="de-DE" b="1" dirty="0"/>
              <a:t>Daily Delicious Pilzcremesuppe ist  die optimale Lösung für dieses Problem.</a:t>
            </a:r>
            <a:r>
              <a:rPr lang="ru-RU" b="1" dirty="0"/>
              <a:t/>
            </a:r>
            <a:br>
              <a:rPr lang="ru-RU" b="1" dirty="0"/>
            </a:br>
            <a:endParaRPr lang="ru-RU" b="1" dirty="0"/>
          </a:p>
        </p:txBody>
      </p:sp>
      <p:pic>
        <p:nvPicPr>
          <p:cNvPr id="16" name="Рисунок 1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38755" y="1563663"/>
            <a:ext cx="2662108" cy="2662108"/>
          </a:xfrm>
          <a:prstGeom prst="rect">
            <a:avLst/>
          </a:prstGeom>
        </p:spPr>
      </p:pic>
    </p:spTree>
    <p:extLst>
      <p:ext uri="{BB962C8B-B14F-4D97-AF65-F5344CB8AC3E}">
        <p14:creationId xmlns:p14="http://schemas.microsoft.com/office/powerpoint/2010/main" val="1998317600"/>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0" y="0"/>
            <a:ext cx="9144000" cy="6556075"/>
          </a:xfrm>
          <a:prstGeom prst="rect">
            <a:avLst/>
          </a:prstGeom>
          <a:noFill/>
          <a:extLst>
            <a:ext uri="{909E8E84-426E-40DD-AFC4-6F175D3DCCD1}">
              <a14:hiddenFill xmlns:a14="http://schemas.microsoft.com/office/drawing/2010/main">
                <a:solidFill>
                  <a:srgbClr val="FFFFFF"/>
                </a:solidFill>
              </a14:hiddenFill>
            </a:ext>
          </a:extLst>
        </p:spPr>
      </p:pic>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a:solidFill>
                  <a:schemeClr val="bg1">
                    <a:lumMod val="95000"/>
                  </a:schemeClr>
                </a:solidFill>
              </a:rPr>
              <a:t>CORAL-CLUB.COM</a:t>
            </a:r>
          </a:p>
        </p:txBody>
      </p:sp>
      <p:sp>
        <p:nvSpPr>
          <p:cNvPr id="7" name="Rectangle 5"/>
          <p:cNvSpPr/>
          <p:nvPr/>
        </p:nvSpPr>
        <p:spPr>
          <a:xfrm>
            <a:off x="304800" y="571500"/>
            <a:ext cx="8534400" cy="60960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800" b="1" dirty="0">
                <a:solidFill>
                  <a:schemeClr val="bg1"/>
                </a:solidFill>
                <a:latin typeface="Raleway"/>
                <a:cs typeface="Raleway"/>
              </a:rPr>
              <a:t>ERSTAUNLICH ABER WAHR</a:t>
            </a:r>
            <a:endParaRPr lang="ru-RU" sz="4800" b="1" dirty="0">
              <a:solidFill>
                <a:schemeClr val="bg1"/>
              </a:solidFill>
              <a:latin typeface="Raleway"/>
              <a:cs typeface="Raleway"/>
            </a:endParaRPr>
          </a:p>
        </p:txBody>
      </p:sp>
    </p:spTree>
    <p:extLst>
      <p:ext uri="{BB962C8B-B14F-4D97-AF65-F5344CB8AC3E}">
        <p14:creationId xmlns:p14="http://schemas.microsoft.com/office/powerpoint/2010/main" val="229424764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13" name="Freeform 63"/>
          <p:cNvSpPr>
            <a:spLocks noEditPoints="1"/>
          </p:cNvSpPr>
          <p:nvPr/>
        </p:nvSpPr>
        <p:spPr bwMode="auto">
          <a:xfrm>
            <a:off x="4371972" y="452473"/>
            <a:ext cx="590551" cy="590551"/>
          </a:xfrm>
          <a:custGeom>
            <a:avLst/>
            <a:gdLst>
              <a:gd name="T0" fmla="*/ 34 w 185"/>
              <a:gd name="T1" fmla="*/ 59 h 185"/>
              <a:gd name="T2" fmla="*/ 41 w 185"/>
              <a:gd name="T3" fmla="*/ 63 h 185"/>
              <a:gd name="T4" fmla="*/ 63 w 185"/>
              <a:gd name="T5" fmla="*/ 143 h 185"/>
              <a:gd name="T6" fmla="*/ 59 w 185"/>
              <a:gd name="T7" fmla="*/ 151 h 185"/>
              <a:gd name="T8" fmla="*/ 63 w 185"/>
              <a:gd name="T9" fmla="*/ 143 h 185"/>
              <a:gd name="T10" fmla="*/ 57 w 185"/>
              <a:gd name="T11" fmla="*/ 40 h 185"/>
              <a:gd name="T12" fmla="*/ 64 w 185"/>
              <a:gd name="T13" fmla="*/ 35 h 185"/>
              <a:gd name="T14" fmla="*/ 122 w 185"/>
              <a:gd name="T15" fmla="*/ 41 h 185"/>
              <a:gd name="T16" fmla="*/ 126 w 185"/>
              <a:gd name="T17" fmla="*/ 34 h 185"/>
              <a:gd name="T18" fmla="*/ 122 w 185"/>
              <a:gd name="T19" fmla="*/ 41 h 185"/>
              <a:gd name="T20" fmla="*/ 34 w 185"/>
              <a:gd name="T21" fmla="*/ 126 h 185"/>
              <a:gd name="T22" fmla="*/ 41 w 185"/>
              <a:gd name="T23" fmla="*/ 122 h 185"/>
              <a:gd name="T24" fmla="*/ 29 w 185"/>
              <a:gd name="T25" fmla="*/ 88 h 185"/>
              <a:gd name="T26" fmla="*/ 29 w 185"/>
              <a:gd name="T27" fmla="*/ 97 h 185"/>
              <a:gd name="T28" fmla="*/ 29 w 185"/>
              <a:gd name="T29" fmla="*/ 88 h 185"/>
              <a:gd name="T30" fmla="*/ 144 w 185"/>
              <a:gd name="T31" fmla="*/ 122 h 185"/>
              <a:gd name="T32" fmla="*/ 151 w 185"/>
              <a:gd name="T33" fmla="*/ 126 h 185"/>
              <a:gd name="T34" fmla="*/ 145 w 185"/>
              <a:gd name="T35" fmla="*/ 57 h 185"/>
              <a:gd name="T36" fmla="*/ 149 w 185"/>
              <a:gd name="T37" fmla="*/ 64 h 185"/>
              <a:gd name="T38" fmla="*/ 145 w 185"/>
              <a:gd name="T39" fmla="*/ 57 h 185"/>
              <a:gd name="T40" fmla="*/ 151 w 185"/>
              <a:gd name="T41" fmla="*/ 92 h 185"/>
              <a:gd name="T42" fmla="*/ 160 w 185"/>
              <a:gd name="T43" fmla="*/ 92 h 185"/>
              <a:gd name="T44" fmla="*/ 92 w 185"/>
              <a:gd name="T45" fmla="*/ 0 h 185"/>
              <a:gd name="T46" fmla="*/ 92 w 185"/>
              <a:gd name="T47" fmla="*/ 185 h 185"/>
              <a:gd name="T48" fmla="*/ 92 w 185"/>
              <a:gd name="T49" fmla="*/ 0 h 185"/>
              <a:gd name="T50" fmla="*/ 8 w 185"/>
              <a:gd name="T51" fmla="*/ 92 h 185"/>
              <a:gd name="T52" fmla="*/ 177 w 185"/>
              <a:gd name="T53" fmla="*/ 92 h 185"/>
              <a:gd name="T54" fmla="*/ 130 w 185"/>
              <a:gd name="T55" fmla="*/ 88 h 185"/>
              <a:gd name="T56" fmla="*/ 97 w 185"/>
              <a:gd name="T57" fmla="*/ 76 h 185"/>
              <a:gd name="T58" fmla="*/ 92 w 185"/>
              <a:gd name="T59" fmla="*/ 25 h 185"/>
              <a:gd name="T60" fmla="*/ 88 w 185"/>
              <a:gd name="T61" fmla="*/ 76 h 185"/>
              <a:gd name="T62" fmla="*/ 92 w 185"/>
              <a:gd name="T63" fmla="*/ 109 h 185"/>
              <a:gd name="T64" fmla="*/ 130 w 185"/>
              <a:gd name="T65" fmla="*/ 97 h 185"/>
              <a:gd name="T66" fmla="*/ 130 w 185"/>
              <a:gd name="T67" fmla="*/ 88 h 185"/>
              <a:gd name="T68" fmla="*/ 84 w 185"/>
              <a:gd name="T69" fmla="*/ 92 h 185"/>
              <a:gd name="T70" fmla="*/ 101 w 185"/>
              <a:gd name="T71" fmla="*/ 92 h 185"/>
              <a:gd name="T72" fmla="*/ 122 w 185"/>
              <a:gd name="T73" fmla="*/ 143 h 185"/>
              <a:gd name="T74" fmla="*/ 126 w 185"/>
              <a:gd name="T75" fmla="*/ 151 h 185"/>
              <a:gd name="T76" fmla="*/ 122 w 185"/>
              <a:gd name="T77" fmla="*/ 143 h 185"/>
              <a:gd name="T78" fmla="*/ 88 w 185"/>
              <a:gd name="T79" fmla="*/ 156 h 185"/>
              <a:gd name="T80" fmla="*/ 97 w 185"/>
              <a:gd name="T81"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85">
                <a:moveTo>
                  <a:pt x="40" y="57"/>
                </a:moveTo>
                <a:cubicBezTo>
                  <a:pt x="38" y="56"/>
                  <a:pt x="35" y="57"/>
                  <a:pt x="34" y="59"/>
                </a:cubicBezTo>
                <a:cubicBezTo>
                  <a:pt x="33" y="61"/>
                  <a:pt x="33" y="63"/>
                  <a:pt x="35" y="64"/>
                </a:cubicBezTo>
                <a:cubicBezTo>
                  <a:pt x="37" y="66"/>
                  <a:pt x="40" y="65"/>
                  <a:pt x="41" y="63"/>
                </a:cubicBezTo>
                <a:cubicBezTo>
                  <a:pt x="42" y="61"/>
                  <a:pt x="42" y="58"/>
                  <a:pt x="40" y="57"/>
                </a:cubicBezTo>
                <a:close/>
                <a:moveTo>
                  <a:pt x="63" y="143"/>
                </a:moveTo>
                <a:cubicBezTo>
                  <a:pt x="61" y="142"/>
                  <a:pt x="58" y="143"/>
                  <a:pt x="57" y="145"/>
                </a:cubicBezTo>
                <a:cubicBezTo>
                  <a:pt x="56" y="147"/>
                  <a:pt x="57" y="150"/>
                  <a:pt x="59" y="151"/>
                </a:cubicBezTo>
                <a:cubicBezTo>
                  <a:pt x="61" y="152"/>
                  <a:pt x="63" y="151"/>
                  <a:pt x="64" y="149"/>
                </a:cubicBezTo>
                <a:cubicBezTo>
                  <a:pt x="66" y="147"/>
                  <a:pt x="65" y="145"/>
                  <a:pt x="63" y="143"/>
                </a:cubicBezTo>
                <a:close/>
                <a:moveTo>
                  <a:pt x="59" y="34"/>
                </a:moveTo>
                <a:cubicBezTo>
                  <a:pt x="57" y="35"/>
                  <a:pt x="56" y="38"/>
                  <a:pt x="57" y="40"/>
                </a:cubicBezTo>
                <a:cubicBezTo>
                  <a:pt x="58" y="42"/>
                  <a:pt x="61" y="42"/>
                  <a:pt x="63" y="41"/>
                </a:cubicBezTo>
                <a:cubicBezTo>
                  <a:pt x="65" y="40"/>
                  <a:pt x="66" y="37"/>
                  <a:pt x="64" y="35"/>
                </a:cubicBezTo>
                <a:cubicBezTo>
                  <a:pt x="63" y="33"/>
                  <a:pt x="61" y="33"/>
                  <a:pt x="59" y="34"/>
                </a:cubicBezTo>
                <a:close/>
                <a:moveTo>
                  <a:pt x="122" y="41"/>
                </a:moveTo>
                <a:cubicBezTo>
                  <a:pt x="124" y="42"/>
                  <a:pt x="127" y="42"/>
                  <a:pt x="128" y="40"/>
                </a:cubicBezTo>
                <a:cubicBezTo>
                  <a:pt x="129" y="38"/>
                  <a:pt x="128" y="35"/>
                  <a:pt x="126" y="34"/>
                </a:cubicBezTo>
                <a:cubicBezTo>
                  <a:pt x="124" y="33"/>
                  <a:pt x="122" y="33"/>
                  <a:pt x="120" y="35"/>
                </a:cubicBezTo>
                <a:cubicBezTo>
                  <a:pt x="119" y="37"/>
                  <a:pt x="120" y="40"/>
                  <a:pt x="122" y="41"/>
                </a:cubicBezTo>
                <a:close/>
                <a:moveTo>
                  <a:pt x="35" y="120"/>
                </a:moveTo>
                <a:cubicBezTo>
                  <a:pt x="33" y="121"/>
                  <a:pt x="33" y="124"/>
                  <a:pt x="34" y="126"/>
                </a:cubicBezTo>
                <a:cubicBezTo>
                  <a:pt x="35" y="128"/>
                  <a:pt x="38" y="129"/>
                  <a:pt x="40" y="128"/>
                </a:cubicBezTo>
                <a:cubicBezTo>
                  <a:pt x="42" y="126"/>
                  <a:pt x="42" y="124"/>
                  <a:pt x="41" y="122"/>
                </a:cubicBezTo>
                <a:cubicBezTo>
                  <a:pt x="40" y="120"/>
                  <a:pt x="37" y="119"/>
                  <a:pt x="35" y="120"/>
                </a:cubicBezTo>
                <a:close/>
                <a:moveTo>
                  <a:pt x="29" y="88"/>
                </a:moveTo>
                <a:cubicBezTo>
                  <a:pt x="27" y="88"/>
                  <a:pt x="25" y="90"/>
                  <a:pt x="25" y="92"/>
                </a:cubicBezTo>
                <a:cubicBezTo>
                  <a:pt x="25" y="95"/>
                  <a:pt x="27" y="97"/>
                  <a:pt x="29" y="97"/>
                </a:cubicBezTo>
                <a:cubicBezTo>
                  <a:pt x="31" y="97"/>
                  <a:pt x="33" y="95"/>
                  <a:pt x="33" y="92"/>
                </a:cubicBezTo>
                <a:cubicBezTo>
                  <a:pt x="33" y="90"/>
                  <a:pt x="31" y="88"/>
                  <a:pt x="29" y="88"/>
                </a:cubicBezTo>
                <a:close/>
                <a:moveTo>
                  <a:pt x="149" y="120"/>
                </a:moveTo>
                <a:cubicBezTo>
                  <a:pt x="147" y="119"/>
                  <a:pt x="145" y="120"/>
                  <a:pt x="144" y="122"/>
                </a:cubicBezTo>
                <a:cubicBezTo>
                  <a:pt x="142" y="124"/>
                  <a:pt x="143" y="126"/>
                  <a:pt x="145" y="128"/>
                </a:cubicBezTo>
                <a:cubicBezTo>
                  <a:pt x="147" y="129"/>
                  <a:pt x="150" y="128"/>
                  <a:pt x="151" y="126"/>
                </a:cubicBezTo>
                <a:cubicBezTo>
                  <a:pt x="152" y="124"/>
                  <a:pt x="151" y="121"/>
                  <a:pt x="149" y="120"/>
                </a:cubicBezTo>
                <a:close/>
                <a:moveTo>
                  <a:pt x="145" y="57"/>
                </a:moveTo>
                <a:cubicBezTo>
                  <a:pt x="143" y="58"/>
                  <a:pt x="142" y="61"/>
                  <a:pt x="144" y="63"/>
                </a:cubicBezTo>
                <a:cubicBezTo>
                  <a:pt x="145" y="65"/>
                  <a:pt x="147" y="66"/>
                  <a:pt x="149" y="64"/>
                </a:cubicBezTo>
                <a:cubicBezTo>
                  <a:pt x="151" y="63"/>
                  <a:pt x="152" y="61"/>
                  <a:pt x="151" y="59"/>
                </a:cubicBezTo>
                <a:cubicBezTo>
                  <a:pt x="150" y="57"/>
                  <a:pt x="147" y="56"/>
                  <a:pt x="145" y="57"/>
                </a:cubicBezTo>
                <a:close/>
                <a:moveTo>
                  <a:pt x="156" y="88"/>
                </a:moveTo>
                <a:cubicBezTo>
                  <a:pt x="153" y="88"/>
                  <a:pt x="151" y="90"/>
                  <a:pt x="151" y="92"/>
                </a:cubicBezTo>
                <a:cubicBezTo>
                  <a:pt x="151" y="95"/>
                  <a:pt x="153" y="97"/>
                  <a:pt x="156" y="97"/>
                </a:cubicBezTo>
                <a:cubicBezTo>
                  <a:pt x="158" y="97"/>
                  <a:pt x="160" y="95"/>
                  <a:pt x="160" y="92"/>
                </a:cubicBezTo>
                <a:cubicBezTo>
                  <a:pt x="160" y="90"/>
                  <a:pt x="158" y="88"/>
                  <a:pt x="156" y="88"/>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moveTo>
                  <a:pt x="130" y="88"/>
                </a:moveTo>
                <a:cubicBezTo>
                  <a:pt x="109" y="88"/>
                  <a:pt x="109" y="88"/>
                  <a:pt x="109" y="88"/>
                </a:cubicBezTo>
                <a:cubicBezTo>
                  <a:pt x="107" y="82"/>
                  <a:pt x="103" y="78"/>
                  <a:pt x="97" y="76"/>
                </a:cubicBezTo>
                <a:cubicBezTo>
                  <a:pt x="97" y="29"/>
                  <a:pt x="97" y="29"/>
                  <a:pt x="97" y="29"/>
                </a:cubicBezTo>
                <a:cubicBezTo>
                  <a:pt x="97" y="27"/>
                  <a:pt x="95" y="25"/>
                  <a:pt x="92" y="25"/>
                </a:cubicBezTo>
                <a:cubicBezTo>
                  <a:pt x="90" y="25"/>
                  <a:pt x="88" y="27"/>
                  <a:pt x="88" y="29"/>
                </a:cubicBezTo>
                <a:cubicBezTo>
                  <a:pt x="88" y="76"/>
                  <a:pt x="88" y="76"/>
                  <a:pt x="88" y="76"/>
                </a:cubicBezTo>
                <a:cubicBezTo>
                  <a:pt x="81" y="78"/>
                  <a:pt x="76" y="84"/>
                  <a:pt x="76" y="92"/>
                </a:cubicBezTo>
                <a:cubicBezTo>
                  <a:pt x="76" y="102"/>
                  <a:pt x="83" y="109"/>
                  <a:pt x="92" y="109"/>
                </a:cubicBezTo>
                <a:cubicBezTo>
                  <a:pt x="100" y="109"/>
                  <a:pt x="107" y="104"/>
                  <a:pt x="109" y="97"/>
                </a:cubicBezTo>
                <a:cubicBezTo>
                  <a:pt x="130" y="97"/>
                  <a:pt x="130" y="97"/>
                  <a:pt x="130" y="97"/>
                </a:cubicBezTo>
                <a:cubicBezTo>
                  <a:pt x="133" y="97"/>
                  <a:pt x="135" y="95"/>
                  <a:pt x="135" y="92"/>
                </a:cubicBezTo>
                <a:cubicBezTo>
                  <a:pt x="135" y="90"/>
                  <a:pt x="133" y="88"/>
                  <a:pt x="130" y="88"/>
                </a:cubicBezTo>
                <a:close/>
                <a:moveTo>
                  <a:pt x="92" y="101"/>
                </a:moveTo>
                <a:cubicBezTo>
                  <a:pt x="88" y="101"/>
                  <a:pt x="84" y="97"/>
                  <a:pt x="84" y="92"/>
                </a:cubicBezTo>
                <a:cubicBezTo>
                  <a:pt x="84" y="88"/>
                  <a:pt x="88" y="84"/>
                  <a:pt x="92" y="84"/>
                </a:cubicBezTo>
                <a:cubicBezTo>
                  <a:pt x="97" y="84"/>
                  <a:pt x="101" y="88"/>
                  <a:pt x="101" y="92"/>
                </a:cubicBezTo>
                <a:cubicBezTo>
                  <a:pt x="101" y="97"/>
                  <a:pt x="97" y="101"/>
                  <a:pt x="92" y="101"/>
                </a:cubicBezTo>
                <a:close/>
                <a:moveTo>
                  <a:pt x="122" y="143"/>
                </a:moveTo>
                <a:cubicBezTo>
                  <a:pt x="120" y="145"/>
                  <a:pt x="119" y="147"/>
                  <a:pt x="120" y="149"/>
                </a:cubicBezTo>
                <a:cubicBezTo>
                  <a:pt x="122" y="151"/>
                  <a:pt x="124" y="152"/>
                  <a:pt x="126" y="151"/>
                </a:cubicBezTo>
                <a:cubicBezTo>
                  <a:pt x="128" y="150"/>
                  <a:pt x="129" y="147"/>
                  <a:pt x="128" y="145"/>
                </a:cubicBezTo>
                <a:cubicBezTo>
                  <a:pt x="127" y="143"/>
                  <a:pt x="124" y="142"/>
                  <a:pt x="122" y="143"/>
                </a:cubicBezTo>
                <a:close/>
                <a:moveTo>
                  <a:pt x="92" y="151"/>
                </a:moveTo>
                <a:cubicBezTo>
                  <a:pt x="90" y="151"/>
                  <a:pt x="88" y="153"/>
                  <a:pt x="88" y="156"/>
                </a:cubicBezTo>
                <a:cubicBezTo>
                  <a:pt x="88" y="158"/>
                  <a:pt x="90" y="160"/>
                  <a:pt x="92" y="160"/>
                </a:cubicBezTo>
                <a:cubicBezTo>
                  <a:pt x="95" y="160"/>
                  <a:pt x="97" y="158"/>
                  <a:pt x="97" y="156"/>
                </a:cubicBezTo>
                <a:cubicBezTo>
                  <a:pt x="97" y="153"/>
                  <a:pt x="95" y="151"/>
                  <a:pt x="92" y="151"/>
                </a:cubicBezTo>
                <a:close/>
              </a:path>
            </a:pathLst>
          </a:custGeom>
          <a:solidFill>
            <a:srgbClr val="C00000"/>
          </a:solidFill>
          <a:ln>
            <a:solidFill>
              <a:srgbClr val="C00000"/>
            </a:solidFill>
          </a:ln>
        </p:spPr>
        <p:txBody>
          <a:bodyPr vert="horz" wrap="square" lIns="68580" tIns="34290" rIns="68580" bIns="34290" numCol="1" anchor="t" anchorCtr="0" compatLnSpc="1">
            <a:prstTxWarp prst="textNoShape">
              <a:avLst/>
            </a:prstTxWarp>
          </a:bodyPr>
          <a:lstStyle/>
          <a:p>
            <a:endParaRPr lang="en-US" sz="1350"/>
          </a:p>
        </p:txBody>
      </p:sp>
      <p:sp>
        <p:nvSpPr>
          <p:cNvPr id="14" name="Shape 767"/>
          <p:cNvSpPr/>
          <p:nvPr/>
        </p:nvSpPr>
        <p:spPr>
          <a:xfrm>
            <a:off x="2081211" y="1066207"/>
            <a:ext cx="5172075" cy="471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ru-RU" sz="2400" b="1" spc="-41" dirty="0">
                <a:solidFill>
                  <a:srgbClr val="C00000"/>
                </a:solidFill>
                <a:latin typeface="Raleway"/>
                <a:ea typeface="Rajdhani Semibold"/>
                <a:cs typeface="Raleway"/>
                <a:sym typeface="Rajdhani Semibold"/>
              </a:rPr>
              <a:t>5 </a:t>
            </a:r>
            <a:r>
              <a:rPr lang="de-DE" sz="2400" b="1" spc="-41" dirty="0">
                <a:solidFill>
                  <a:srgbClr val="C00000"/>
                </a:solidFill>
                <a:latin typeface="Raleway"/>
                <a:ea typeface="Rajdhani Semibold"/>
                <a:cs typeface="Raleway"/>
                <a:sym typeface="Rajdhani Semibold"/>
              </a:rPr>
              <a:t>Minuten</a:t>
            </a:r>
            <a:endParaRPr sz="1600" spc="-33" dirty="0">
              <a:solidFill>
                <a:srgbClr val="C00000"/>
              </a:solidFill>
              <a:latin typeface="Calibri Light" panose="020F0302020204030204" pitchFamily="34" charset="0"/>
              <a:ea typeface="Rajdhani"/>
              <a:cs typeface="Raleway"/>
              <a:sym typeface="Rajdhani"/>
            </a:endParaRPr>
          </a:p>
        </p:txBody>
      </p:sp>
      <p:sp>
        <p:nvSpPr>
          <p:cNvPr id="5" name="Shape 767"/>
          <p:cNvSpPr/>
          <p:nvPr/>
        </p:nvSpPr>
        <p:spPr>
          <a:xfrm>
            <a:off x="771586" y="3445361"/>
            <a:ext cx="2147889" cy="65659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ru-RU" b="1" spc="-41" dirty="0">
                <a:solidFill>
                  <a:schemeClr val="tx1">
                    <a:lumMod val="50000"/>
                    <a:lumOff val="50000"/>
                  </a:schemeClr>
                </a:solidFill>
                <a:latin typeface="Raleway"/>
                <a:ea typeface="Rajdhani Semibold"/>
                <a:cs typeface="Raleway"/>
                <a:sym typeface="Rajdhani Semibold"/>
              </a:rPr>
              <a:t>210 </a:t>
            </a:r>
            <a:r>
              <a:rPr lang="de-DE" b="1" spc="-41" dirty="0">
                <a:solidFill>
                  <a:schemeClr val="tx1">
                    <a:lumMod val="50000"/>
                    <a:lumOff val="50000"/>
                  </a:schemeClr>
                </a:solidFill>
                <a:latin typeface="Raleway"/>
                <a:ea typeface="Rajdhani Semibold"/>
                <a:cs typeface="Raleway"/>
                <a:sym typeface="Rajdhani Semibold"/>
              </a:rPr>
              <a:t>ml </a:t>
            </a:r>
          </a:p>
          <a:p>
            <a:pPr lvl="0" algn="ctr">
              <a:defRPr sz="1800"/>
            </a:pPr>
            <a:r>
              <a:rPr lang="de-DE" b="1" spc="-41" dirty="0">
                <a:solidFill>
                  <a:schemeClr val="tx1">
                    <a:lumMod val="50000"/>
                    <a:lumOff val="50000"/>
                  </a:schemeClr>
                </a:solidFill>
                <a:latin typeface="Raleway"/>
                <a:ea typeface="Rajdhani Semibold"/>
                <a:cs typeface="Raleway"/>
                <a:sym typeface="Rajdhani Semibold"/>
              </a:rPr>
              <a:t>kochendes Wasser</a:t>
            </a:r>
            <a:endParaRPr sz="1200" spc="-33" dirty="0">
              <a:solidFill>
                <a:schemeClr val="tx1">
                  <a:lumMod val="50000"/>
                  <a:lumOff val="50000"/>
                </a:schemeClr>
              </a:solidFill>
              <a:latin typeface="Calibri Light" panose="020F0302020204030204" pitchFamily="34" charset="0"/>
              <a:ea typeface="Rajdhani"/>
              <a:cs typeface="Raleway"/>
              <a:sym typeface="Rajdhani"/>
            </a:endParaRPr>
          </a:p>
        </p:txBody>
      </p:sp>
      <p:pic>
        <p:nvPicPr>
          <p:cNvPr id="16386" name="Picture 2"/>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134245" y="2757127"/>
            <a:ext cx="955070" cy="58424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556556" y="2490238"/>
            <a:ext cx="756771" cy="887922"/>
          </a:xfrm>
          <a:prstGeom prst="rect">
            <a:avLst/>
          </a:prstGeom>
          <a:noFill/>
        </p:spPr>
        <p:txBody>
          <a:bodyPr wrap="square" lIns="0" numCol="1" spcCol="457200" rtlCol="0">
            <a:noAutofit/>
          </a:bodyPr>
          <a:lstStyle/>
          <a:p>
            <a:pPr algn="ctr">
              <a:buClr>
                <a:schemeClr val="accent2"/>
              </a:buClr>
            </a:pPr>
            <a:r>
              <a:rPr lang="ru-RU" sz="7200" b="1" dirty="0">
                <a:solidFill>
                  <a:schemeClr val="tx1">
                    <a:lumMod val="50000"/>
                    <a:lumOff val="50000"/>
                  </a:schemeClr>
                </a:solidFill>
                <a:latin typeface="Raleway" panose="020B0003030101060003" pitchFamily="34" charset="0"/>
              </a:rPr>
              <a:t>+</a:t>
            </a:r>
            <a:endParaRPr lang="en-US" sz="2400" b="1" dirty="0">
              <a:solidFill>
                <a:schemeClr val="tx1">
                  <a:lumMod val="50000"/>
                  <a:lumOff val="50000"/>
                </a:schemeClr>
              </a:solidFill>
              <a:latin typeface="Raleway" panose="020B0003030101060003" pitchFamily="34" charset="0"/>
            </a:endParaRPr>
          </a:p>
        </p:txBody>
      </p:sp>
      <p:sp>
        <p:nvSpPr>
          <p:cNvPr id="8" name="TextBox 7"/>
          <p:cNvSpPr txBox="1"/>
          <p:nvPr/>
        </p:nvSpPr>
        <p:spPr>
          <a:xfrm>
            <a:off x="2778981" y="2490238"/>
            <a:ext cx="1066800" cy="887922"/>
          </a:xfrm>
          <a:prstGeom prst="rect">
            <a:avLst/>
          </a:prstGeom>
          <a:noFill/>
        </p:spPr>
        <p:txBody>
          <a:bodyPr wrap="square" lIns="0" numCol="1" spcCol="457200" rtlCol="0">
            <a:noAutofit/>
          </a:bodyPr>
          <a:lstStyle/>
          <a:p>
            <a:pPr algn="ctr">
              <a:buClr>
                <a:schemeClr val="accent2"/>
              </a:buClr>
            </a:pPr>
            <a:r>
              <a:rPr lang="ru-RU" sz="7200" b="1" dirty="0">
                <a:solidFill>
                  <a:schemeClr val="tx1">
                    <a:lumMod val="50000"/>
                    <a:lumOff val="50000"/>
                  </a:schemeClr>
                </a:solidFill>
                <a:latin typeface="Raleway" panose="020B0003030101060003" pitchFamily="34" charset="0"/>
              </a:rPr>
              <a:t>+</a:t>
            </a:r>
            <a:endParaRPr lang="en-US" sz="2400" b="1" dirty="0">
              <a:solidFill>
                <a:schemeClr val="tx1">
                  <a:lumMod val="50000"/>
                  <a:lumOff val="50000"/>
                </a:schemeClr>
              </a:solidFill>
              <a:latin typeface="Raleway" panose="020B0003030101060003" pitchFamily="34" charset="0"/>
            </a:endParaRPr>
          </a:p>
        </p:txBody>
      </p:sp>
      <p:sp>
        <p:nvSpPr>
          <p:cNvPr id="9" name="Freeform 63"/>
          <p:cNvSpPr>
            <a:spLocks noEditPoints="1"/>
          </p:cNvSpPr>
          <p:nvPr/>
        </p:nvSpPr>
        <p:spPr bwMode="auto">
          <a:xfrm>
            <a:off x="5069742" y="2689668"/>
            <a:ext cx="590551" cy="590551"/>
          </a:xfrm>
          <a:custGeom>
            <a:avLst/>
            <a:gdLst>
              <a:gd name="T0" fmla="*/ 34 w 185"/>
              <a:gd name="T1" fmla="*/ 59 h 185"/>
              <a:gd name="T2" fmla="*/ 41 w 185"/>
              <a:gd name="T3" fmla="*/ 63 h 185"/>
              <a:gd name="T4" fmla="*/ 63 w 185"/>
              <a:gd name="T5" fmla="*/ 143 h 185"/>
              <a:gd name="T6" fmla="*/ 59 w 185"/>
              <a:gd name="T7" fmla="*/ 151 h 185"/>
              <a:gd name="T8" fmla="*/ 63 w 185"/>
              <a:gd name="T9" fmla="*/ 143 h 185"/>
              <a:gd name="T10" fmla="*/ 57 w 185"/>
              <a:gd name="T11" fmla="*/ 40 h 185"/>
              <a:gd name="T12" fmla="*/ 64 w 185"/>
              <a:gd name="T13" fmla="*/ 35 h 185"/>
              <a:gd name="T14" fmla="*/ 122 w 185"/>
              <a:gd name="T15" fmla="*/ 41 h 185"/>
              <a:gd name="T16" fmla="*/ 126 w 185"/>
              <a:gd name="T17" fmla="*/ 34 h 185"/>
              <a:gd name="T18" fmla="*/ 122 w 185"/>
              <a:gd name="T19" fmla="*/ 41 h 185"/>
              <a:gd name="T20" fmla="*/ 34 w 185"/>
              <a:gd name="T21" fmla="*/ 126 h 185"/>
              <a:gd name="T22" fmla="*/ 41 w 185"/>
              <a:gd name="T23" fmla="*/ 122 h 185"/>
              <a:gd name="T24" fmla="*/ 29 w 185"/>
              <a:gd name="T25" fmla="*/ 88 h 185"/>
              <a:gd name="T26" fmla="*/ 29 w 185"/>
              <a:gd name="T27" fmla="*/ 97 h 185"/>
              <a:gd name="T28" fmla="*/ 29 w 185"/>
              <a:gd name="T29" fmla="*/ 88 h 185"/>
              <a:gd name="T30" fmla="*/ 144 w 185"/>
              <a:gd name="T31" fmla="*/ 122 h 185"/>
              <a:gd name="T32" fmla="*/ 151 w 185"/>
              <a:gd name="T33" fmla="*/ 126 h 185"/>
              <a:gd name="T34" fmla="*/ 145 w 185"/>
              <a:gd name="T35" fmla="*/ 57 h 185"/>
              <a:gd name="T36" fmla="*/ 149 w 185"/>
              <a:gd name="T37" fmla="*/ 64 h 185"/>
              <a:gd name="T38" fmla="*/ 145 w 185"/>
              <a:gd name="T39" fmla="*/ 57 h 185"/>
              <a:gd name="T40" fmla="*/ 151 w 185"/>
              <a:gd name="T41" fmla="*/ 92 h 185"/>
              <a:gd name="T42" fmla="*/ 160 w 185"/>
              <a:gd name="T43" fmla="*/ 92 h 185"/>
              <a:gd name="T44" fmla="*/ 92 w 185"/>
              <a:gd name="T45" fmla="*/ 0 h 185"/>
              <a:gd name="T46" fmla="*/ 92 w 185"/>
              <a:gd name="T47" fmla="*/ 185 h 185"/>
              <a:gd name="T48" fmla="*/ 92 w 185"/>
              <a:gd name="T49" fmla="*/ 0 h 185"/>
              <a:gd name="T50" fmla="*/ 8 w 185"/>
              <a:gd name="T51" fmla="*/ 92 h 185"/>
              <a:gd name="T52" fmla="*/ 177 w 185"/>
              <a:gd name="T53" fmla="*/ 92 h 185"/>
              <a:gd name="T54" fmla="*/ 130 w 185"/>
              <a:gd name="T55" fmla="*/ 88 h 185"/>
              <a:gd name="T56" fmla="*/ 97 w 185"/>
              <a:gd name="T57" fmla="*/ 76 h 185"/>
              <a:gd name="T58" fmla="*/ 92 w 185"/>
              <a:gd name="T59" fmla="*/ 25 h 185"/>
              <a:gd name="T60" fmla="*/ 88 w 185"/>
              <a:gd name="T61" fmla="*/ 76 h 185"/>
              <a:gd name="T62" fmla="*/ 92 w 185"/>
              <a:gd name="T63" fmla="*/ 109 h 185"/>
              <a:gd name="T64" fmla="*/ 130 w 185"/>
              <a:gd name="T65" fmla="*/ 97 h 185"/>
              <a:gd name="T66" fmla="*/ 130 w 185"/>
              <a:gd name="T67" fmla="*/ 88 h 185"/>
              <a:gd name="T68" fmla="*/ 84 w 185"/>
              <a:gd name="T69" fmla="*/ 92 h 185"/>
              <a:gd name="T70" fmla="*/ 101 w 185"/>
              <a:gd name="T71" fmla="*/ 92 h 185"/>
              <a:gd name="T72" fmla="*/ 122 w 185"/>
              <a:gd name="T73" fmla="*/ 143 h 185"/>
              <a:gd name="T74" fmla="*/ 126 w 185"/>
              <a:gd name="T75" fmla="*/ 151 h 185"/>
              <a:gd name="T76" fmla="*/ 122 w 185"/>
              <a:gd name="T77" fmla="*/ 143 h 185"/>
              <a:gd name="T78" fmla="*/ 88 w 185"/>
              <a:gd name="T79" fmla="*/ 156 h 185"/>
              <a:gd name="T80" fmla="*/ 97 w 185"/>
              <a:gd name="T81"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85">
                <a:moveTo>
                  <a:pt x="40" y="57"/>
                </a:moveTo>
                <a:cubicBezTo>
                  <a:pt x="38" y="56"/>
                  <a:pt x="35" y="57"/>
                  <a:pt x="34" y="59"/>
                </a:cubicBezTo>
                <a:cubicBezTo>
                  <a:pt x="33" y="61"/>
                  <a:pt x="33" y="63"/>
                  <a:pt x="35" y="64"/>
                </a:cubicBezTo>
                <a:cubicBezTo>
                  <a:pt x="37" y="66"/>
                  <a:pt x="40" y="65"/>
                  <a:pt x="41" y="63"/>
                </a:cubicBezTo>
                <a:cubicBezTo>
                  <a:pt x="42" y="61"/>
                  <a:pt x="42" y="58"/>
                  <a:pt x="40" y="57"/>
                </a:cubicBezTo>
                <a:close/>
                <a:moveTo>
                  <a:pt x="63" y="143"/>
                </a:moveTo>
                <a:cubicBezTo>
                  <a:pt x="61" y="142"/>
                  <a:pt x="58" y="143"/>
                  <a:pt x="57" y="145"/>
                </a:cubicBezTo>
                <a:cubicBezTo>
                  <a:pt x="56" y="147"/>
                  <a:pt x="57" y="150"/>
                  <a:pt x="59" y="151"/>
                </a:cubicBezTo>
                <a:cubicBezTo>
                  <a:pt x="61" y="152"/>
                  <a:pt x="63" y="151"/>
                  <a:pt x="64" y="149"/>
                </a:cubicBezTo>
                <a:cubicBezTo>
                  <a:pt x="66" y="147"/>
                  <a:pt x="65" y="145"/>
                  <a:pt x="63" y="143"/>
                </a:cubicBezTo>
                <a:close/>
                <a:moveTo>
                  <a:pt x="59" y="34"/>
                </a:moveTo>
                <a:cubicBezTo>
                  <a:pt x="57" y="35"/>
                  <a:pt x="56" y="38"/>
                  <a:pt x="57" y="40"/>
                </a:cubicBezTo>
                <a:cubicBezTo>
                  <a:pt x="58" y="42"/>
                  <a:pt x="61" y="42"/>
                  <a:pt x="63" y="41"/>
                </a:cubicBezTo>
                <a:cubicBezTo>
                  <a:pt x="65" y="40"/>
                  <a:pt x="66" y="37"/>
                  <a:pt x="64" y="35"/>
                </a:cubicBezTo>
                <a:cubicBezTo>
                  <a:pt x="63" y="33"/>
                  <a:pt x="61" y="33"/>
                  <a:pt x="59" y="34"/>
                </a:cubicBezTo>
                <a:close/>
                <a:moveTo>
                  <a:pt x="122" y="41"/>
                </a:moveTo>
                <a:cubicBezTo>
                  <a:pt x="124" y="42"/>
                  <a:pt x="127" y="42"/>
                  <a:pt x="128" y="40"/>
                </a:cubicBezTo>
                <a:cubicBezTo>
                  <a:pt x="129" y="38"/>
                  <a:pt x="128" y="35"/>
                  <a:pt x="126" y="34"/>
                </a:cubicBezTo>
                <a:cubicBezTo>
                  <a:pt x="124" y="33"/>
                  <a:pt x="122" y="33"/>
                  <a:pt x="120" y="35"/>
                </a:cubicBezTo>
                <a:cubicBezTo>
                  <a:pt x="119" y="37"/>
                  <a:pt x="120" y="40"/>
                  <a:pt x="122" y="41"/>
                </a:cubicBezTo>
                <a:close/>
                <a:moveTo>
                  <a:pt x="35" y="120"/>
                </a:moveTo>
                <a:cubicBezTo>
                  <a:pt x="33" y="121"/>
                  <a:pt x="33" y="124"/>
                  <a:pt x="34" y="126"/>
                </a:cubicBezTo>
                <a:cubicBezTo>
                  <a:pt x="35" y="128"/>
                  <a:pt x="38" y="129"/>
                  <a:pt x="40" y="128"/>
                </a:cubicBezTo>
                <a:cubicBezTo>
                  <a:pt x="42" y="126"/>
                  <a:pt x="42" y="124"/>
                  <a:pt x="41" y="122"/>
                </a:cubicBezTo>
                <a:cubicBezTo>
                  <a:pt x="40" y="120"/>
                  <a:pt x="37" y="119"/>
                  <a:pt x="35" y="120"/>
                </a:cubicBezTo>
                <a:close/>
                <a:moveTo>
                  <a:pt x="29" y="88"/>
                </a:moveTo>
                <a:cubicBezTo>
                  <a:pt x="27" y="88"/>
                  <a:pt x="25" y="90"/>
                  <a:pt x="25" y="92"/>
                </a:cubicBezTo>
                <a:cubicBezTo>
                  <a:pt x="25" y="95"/>
                  <a:pt x="27" y="97"/>
                  <a:pt x="29" y="97"/>
                </a:cubicBezTo>
                <a:cubicBezTo>
                  <a:pt x="31" y="97"/>
                  <a:pt x="33" y="95"/>
                  <a:pt x="33" y="92"/>
                </a:cubicBezTo>
                <a:cubicBezTo>
                  <a:pt x="33" y="90"/>
                  <a:pt x="31" y="88"/>
                  <a:pt x="29" y="88"/>
                </a:cubicBezTo>
                <a:close/>
                <a:moveTo>
                  <a:pt x="149" y="120"/>
                </a:moveTo>
                <a:cubicBezTo>
                  <a:pt x="147" y="119"/>
                  <a:pt x="145" y="120"/>
                  <a:pt x="144" y="122"/>
                </a:cubicBezTo>
                <a:cubicBezTo>
                  <a:pt x="142" y="124"/>
                  <a:pt x="143" y="126"/>
                  <a:pt x="145" y="128"/>
                </a:cubicBezTo>
                <a:cubicBezTo>
                  <a:pt x="147" y="129"/>
                  <a:pt x="150" y="128"/>
                  <a:pt x="151" y="126"/>
                </a:cubicBezTo>
                <a:cubicBezTo>
                  <a:pt x="152" y="124"/>
                  <a:pt x="151" y="121"/>
                  <a:pt x="149" y="120"/>
                </a:cubicBezTo>
                <a:close/>
                <a:moveTo>
                  <a:pt x="145" y="57"/>
                </a:moveTo>
                <a:cubicBezTo>
                  <a:pt x="143" y="58"/>
                  <a:pt x="142" y="61"/>
                  <a:pt x="144" y="63"/>
                </a:cubicBezTo>
                <a:cubicBezTo>
                  <a:pt x="145" y="65"/>
                  <a:pt x="147" y="66"/>
                  <a:pt x="149" y="64"/>
                </a:cubicBezTo>
                <a:cubicBezTo>
                  <a:pt x="151" y="63"/>
                  <a:pt x="152" y="61"/>
                  <a:pt x="151" y="59"/>
                </a:cubicBezTo>
                <a:cubicBezTo>
                  <a:pt x="150" y="57"/>
                  <a:pt x="147" y="56"/>
                  <a:pt x="145" y="57"/>
                </a:cubicBezTo>
                <a:close/>
                <a:moveTo>
                  <a:pt x="156" y="88"/>
                </a:moveTo>
                <a:cubicBezTo>
                  <a:pt x="153" y="88"/>
                  <a:pt x="151" y="90"/>
                  <a:pt x="151" y="92"/>
                </a:cubicBezTo>
                <a:cubicBezTo>
                  <a:pt x="151" y="95"/>
                  <a:pt x="153" y="97"/>
                  <a:pt x="156" y="97"/>
                </a:cubicBezTo>
                <a:cubicBezTo>
                  <a:pt x="158" y="97"/>
                  <a:pt x="160" y="95"/>
                  <a:pt x="160" y="92"/>
                </a:cubicBezTo>
                <a:cubicBezTo>
                  <a:pt x="160" y="90"/>
                  <a:pt x="158" y="88"/>
                  <a:pt x="156" y="88"/>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moveTo>
                  <a:pt x="130" y="88"/>
                </a:moveTo>
                <a:cubicBezTo>
                  <a:pt x="109" y="88"/>
                  <a:pt x="109" y="88"/>
                  <a:pt x="109" y="88"/>
                </a:cubicBezTo>
                <a:cubicBezTo>
                  <a:pt x="107" y="82"/>
                  <a:pt x="103" y="78"/>
                  <a:pt x="97" y="76"/>
                </a:cubicBezTo>
                <a:cubicBezTo>
                  <a:pt x="97" y="29"/>
                  <a:pt x="97" y="29"/>
                  <a:pt x="97" y="29"/>
                </a:cubicBezTo>
                <a:cubicBezTo>
                  <a:pt x="97" y="27"/>
                  <a:pt x="95" y="25"/>
                  <a:pt x="92" y="25"/>
                </a:cubicBezTo>
                <a:cubicBezTo>
                  <a:pt x="90" y="25"/>
                  <a:pt x="88" y="27"/>
                  <a:pt x="88" y="29"/>
                </a:cubicBezTo>
                <a:cubicBezTo>
                  <a:pt x="88" y="76"/>
                  <a:pt x="88" y="76"/>
                  <a:pt x="88" y="76"/>
                </a:cubicBezTo>
                <a:cubicBezTo>
                  <a:pt x="81" y="78"/>
                  <a:pt x="76" y="84"/>
                  <a:pt x="76" y="92"/>
                </a:cubicBezTo>
                <a:cubicBezTo>
                  <a:pt x="76" y="102"/>
                  <a:pt x="83" y="109"/>
                  <a:pt x="92" y="109"/>
                </a:cubicBezTo>
                <a:cubicBezTo>
                  <a:pt x="100" y="109"/>
                  <a:pt x="107" y="104"/>
                  <a:pt x="109" y="97"/>
                </a:cubicBezTo>
                <a:cubicBezTo>
                  <a:pt x="130" y="97"/>
                  <a:pt x="130" y="97"/>
                  <a:pt x="130" y="97"/>
                </a:cubicBezTo>
                <a:cubicBezTo>
                  <a:pt x="133" y="97"/>
                  <a:pt x="135" y="95"/>
                  <a:pt x="135" y="92"/>
                </a:cubicBezTo>
                <a:cubicBezTo>
                  <a:pt x="135" y="90"/>
                  <a:pt x="133" y="88"/>
                  <a:pt x="130" y="88"/>
                </a:cubicBezTo>
                <a:close/>
                <a:moveTo>
                  <a:pt x="92" y="101"/>
                </a:moveTo>
                <a:cubicBezTo>
                  <a:pt x="88" y="101"/>
                  <a:pt x="84" y="97"/>
                  <a:pt x="84" y="92"/>
                </a:cubicBezTo>
                <a:cubicBezTo>
                  <a:pt x="84" y="88"/>
                  <a:pt x="88" y="84"/>
                  <a:pt x="92" y="84"/>
                </a:cubicBezTo>
                <a:cubicBezTo>
                  <a:pt x="97" y="84"/>
                  <a:pt x="101" y="88"/>
                  <a:pt x="101" y="92"/>
                </a:cubicBezTo>
                <a:cubicBezTo>
                  <a:pt x="101" y="97"/>
                  <a:pt x="97" y="101"/>
                  <a:pt x="92" y="101"/>
                </a:cubicBezTo>
                <a:close/>
                <a:moveTo>
                  <a:pt x="122" y="143"/>
                </a:moveTo>
                <a:cubicBezTo>
                  <a:pt x="120" y="145"/>
                  <a:pt x="119" y="147"/>
                  <a:pt x="120" y="149"/>
                </a:cubicBezTo>
                <a:cubicBezTo>
                  <a:pt x="122" y="151"/>
                  <a:pt x="124" y="152"/>
                  <a:pt x="126" y="151"/>
                </a:cubicBezTo>
                <a:cubicBezTo>
                  <a:pt x="128" y="150"/>
                  <a:pt x="129" y="147"/>
                  <a:pt x="128" y="145"/>
                </a:cubicBezTo>
                <a:cubicBezTo>
                  <a:pt x="127" y="143"/>
                  <a:pt x="124" y="142"/>
                  <a:pt x="122" y="143"/>
                </a:cubicBezTo>
                <a:close/>
                <a:moveTo>
                  <a:pt x="92" y="151"/>
                </a:moveTo>
                <a:cubicBezTo>
                  <a:pt x="90" y="151"/>
                  <a:pt x="88" y="153"/>
                  <a:pt x="88" y="156"/>
                </a:cubicBezTo>
                <a:cubicBezTo>
                  <a:pt x="88" y="158"/>
                  <a:pt x="90" y="160"/>
                  <a:pt x="92" y="160"/>
                </a:cubicBezTo>
                <a:cubicBezTo>
                  <a:pt x="95" y="160"/>
                  <a:pt x="97" y="158"/>
                  <a:pt x="97" y="156"/>
                </a:cubicBezTo>
                <a:cubicBezTo>
                  <a:pt x="97" y="153"/>
                  <a:pt x="95" y="151"/>
                  <a:pt x="92" y="151"/>
                </a:cubicBezTo>
                <a:close/>
              </a:path>
            </a:pathLst>
          </a:custGeom>
          <a:solidFill>
            <a:schemeClr val="tx1">
              <a:lumMod val="50000"/>
              <a:lumOff val="50000"/>
            </a:schemeClr>
          </a:solidFill>
          <a:ln>
            <a:solidFill>
              <a:schemeClr val="tx1">
                <a:lumMod val="50000"/>
                <a:lumOff val="50000"/>
              </a:schemeClr>
            </a:solidFill>
          </a:ln>
        </p:spPr>
        <p:txBody>
          <a:bodyPr vert="horz" wrap="square" lIns="68580" tIns="34290" rIns="68580" bIns="34290" numCol="1" anchor="t" anchorCtr="0" compatLnSpc="1">
            <a:prstTxWarp prst="textNoShape">
              <a:avLst/>
            </a:prstTxWarp>
          </a:bodyPr>
          <a:lstStyle/>
          <a:p>
            <a:endParaRPr lang="en-US" sz="1350"/>
          </a:p>
        </p:txBody>
      </p:sp>
      <p:sp>
        <p:nvSpPr>
          <p:cNvPr id="10" name="Shape 767"/>
          <p:cNvSpPr/>
          <p:nvPr/>
        </p:nvSpPr>
        <p:spPr>
          <a:xfrm>
            <a:off x="4962523" y="3576085"/>
            <a:ext cx="1200152"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ru-RU" b="1" spc="-41" dirty="0">
                <a:solidFill>
                  <a:schemeClr val="tx1">
                    <a:lumMod val="50000"/>
                    <a:lumOff val="50000"/>
                  </a:schemeClr>
                </a:solidFill>
                <a:latin typeface="Raleway"/>
                <a:ea typeface="Rajdhani Semibold"/>
                <a:cs typeface="Raleway"/>
                <a:sym typeface="Rajdhani Semibold"/>
              </a:rPr>
              <a:t>2 </a:t>
            </a:r>
            <a:r>
              <a:rPr lang="de-DE" b="1" spc="-41" dirty="0">
                <a:solidFill>
                  <a:schemeClr val="tx1">
                    <a:lumMod val="50000"/>
                    <a:lumOff val="50000"/>
                  </a:schemeClr>
                </a:solidFill>
                <a:latin typeface="Raleway"/>
                <a:ea typeface="Rajdhani Semibold"/>
                <a:cs typeface="Raleway"/>
                <a:sym typeface="Rajdhani Semibold"/>
              </a:rPr>
              <a:t>Minuten</a:t>
            </a:r>
            <a:endParaRPr spc="-33" dirty="0">
              <a:solidFill>
                <a:schemeClr val="tx1">
                  <a:lumMod val="50000"/>
                  <a:lumOff val="50000"/>
                </a:schemeClr>
              </a:solidFill>
              <a:latin typeface="Calibri Light" panose="020F0302020204030204" pitchFamily="34" charset="0"/>
              <a:ea typeface="Rajdhani"/>
              <a:cs typeface="Raleway"/>
              <a:sym typeface="Rajdhani"/>
            </a:endParaRPr>
          </a:p>
        </p:txBody>
      </p:sp>
      <p:sp>
        <p:nvSpPr>
          <p:cNvPr id="11" name="TextBox 10"/>
          <p:cNvSpPr txBox="1"/>
          <p:nvPr/>
        </p:nvSpPr>
        <p:spPr>
          <a:xfrm>
            <a:off x="5438775" y="2437317"/>
            <a:ext cx="1066800" cy="887922"/>
          </a:xfrm>
          <a:prstGeom prst="rect">
            <a:avLst/>
          </a:prstGeom>
          <a:noFill/>
        </p:spPr>
        <p:txBody>
          <a:bodyPr wrap="square" lIns="0" numCol="1" spcCol="457200" rtlCol="0">
            <a:noAutofit/>
          </a:bodyPr>
          <a:lstStyle/>
          <a:p>
            <a:pPr algn="ctr">
              <a:buClr>
                <a:schemeClr val="accent2"/>
              </a:buClr>
            </a:pPr>
            <a:r>
              <a:rPr lang="ru-RU" sz="7200" b="1" dirty="0">
                <a:solidFill>
                  <a:schemeClr val="tx1">
                    <a:lumMod val="50000"/>
                    <a:lumOff val="50000"/>
                  </a:schemeClr>
                </a:solidFill>
                <a:latin typeface="Raleway" panose="020B0003030101060003" pitchFamily="34" charset="0"/>
              </a:rPr>
              <a:t>=</a:t>
            </a:r>
            <a:endParaRPr lang="en-US" sz="2400" b="1" dirty="0">
              <a:solidFill>
                <a:schemeClr val="tx1">
                  <a:lumMod val="50000"/>
                  <a:lumOff val="50000"/>
                </a:schemeClr>
              </a:solidFill>
              <a:latin typeface="Raleway" panose="020B0003030101060003" pitchFamily="34" charset="0"/>
            </a:endParaRPr>
          </a:p>
        </p:txBody>
      </p:sp>
      <p:pic>
        <p:nvPicPr>
          <p:cNvPr id="12" name="Picture 2"/>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6162675" y="2138430"/>
            <a:ext cx="2002464" cy="158595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Группа 1"/>
          <p:cNvGrpSpPr/>
          <p:nvPr/>
        </p:nvGrpSpPr>
        <p:grpSpPr>
          <a:xfrm>
            <a:off x="3672776" y="3365944"/>
            <a:ext cx="757113" cy="342867"/>
            <a:chOff x="3845781" y="2470202"/>
            <a:chExt cx="757113" cy="342867"/>
          </a:xfrm>
        </p:grpSpPr>
        <p:pic>
          <p:nvPicPr>
            <p:cNvPr id="15" name="Picture 2" descr="Картинки по запросу мерная ложка"/>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25167" b="82333" l="3500" r="98333"/>
                      </a14:imgEffect>
                    </a14:imgLayer>
                  </a14:imgProps>
                </a:ext>
                <a:ext uri="{28A0092B-C50C-407E-A947-70E740481C1C}">
                  <a14:useLocalDpi xmlns:a14="http://schemas.microsoft.com/office/drawing/2010/main"/>
                </a:ext>
              </a:extLst>
            </a:blip>
            <a:srcRect/>
            <a:stretch>
              <a:fillRect/>
            </a:stretch>
          </p:blipFill>
          <p:spPr bwMode="auto">
            <a:xfrm>
              <a:off x="3845781" y="2470202"/>
              <a:ext cx="335694" cy="33569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Картинки по запросу мерная ложка"/>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25167" b="82333" l="3500" r="98333"/>
                      </a14:imgEffect>
                    </a14:imgLayer>
                  </a14:imgProps>
                </a:ext>
                <a:ext uri="{28A0092B-C50C-407E-A947-70E740481C1C}">
                  <a14:useLocalDpi xmlns:a14="http://schemas.microsoft.com/office/drawing/2010/main"/>
                </a:ext>
              </a:extLst>
            </a:blip>
            <a:srcRect/>
            <a:stretch>
              <a:fillRect/>
            </a:stretch>
          </p:blipFill>
          <p:spPr bwMode="auto">
            <a:xfrm>
              <a:off x="4267200" y="2477375"/>
              <a:ext cx="335694" cy="335694"/>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Объект 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662485" y="2197423"/>
            <a:ext cx="805504" cy="1077063"/>
          </a:xfrm>
          <a:prstGeom prst="rect">
            <a:avLst/>
          </a:prstGeom>
          <a:blipFill>
            <a:blip r:embed="rId7" cstate="screen">
              <a:extLst>
                <a:ext uri="{28A0092B-C50C-407E-A947-70E740481C1C}">
                  <a14:useLocalDpi xmlns:a14="http://schemas.microsoft.com/office/drawing/2010/main"/>
                </a:ext>
              </a:extLst>
            </a:blip>
            <a:stretch>
              <a:fillRect/>
            </a:stretch>
          </a:blipFill>
        </p:spPr>
      </p:pic>
      <p:sp>
        <p:nvSpPr>
          <p:cNvPr id="18" name="TextBox 17"/>
          <p:cNvSpPr txBox="1"/>
          <p:nvPr/>
        </p:nvSpPr>
        <p:spPr>
          <a:xfrm>
            <a:off x="4243893" y="2490238"/>
            <a:ext cx="1066800" cy="887922"/>
          </a:xfrm>
          <a:prstGeom prst="rect">
            <a:avLst/>
          </a:prstGeom>
          <a:noFill/>
        </p:spPr>
        <p:txBody>
          <a:bodyPr wrap="square" lIns="0" numCol="1" spcCol="457200" rtlCol="0">
            <a:noAutofit/>
          </a:bodyPr>
          <a:lstStyle/>
          <a:p>
            <a:pPr algn="ctr">
              <a:buClr>
                <a:schemeClr val="accent2"/>
              </a:buClr>
            </a:pPr>
            <a:r>
              <a:rPr lang="ru-RU" sz="7200" b="1" dirty="0">
                <a:solidFill>
                  <a:schemeClr val="tx1">
                    <a:lumMod val="50000"/>
                    <a:lumOff val="50000"/>
                  </a:schemeClr>
                </a:solidFill>
                <a:latin typeface="Raleway" panose="020B0003030101060003" pitchFamily="34" charset="0"/>
              </a:rPr>
              <a:t>+</a:t>
            </a:r>
            <a:endParaRPr lang="en-US" sz="2400" b="1" dirty="0">
              <a:solidFill>
                <a:schemeClr val="tx1">
                  <a:lumMod val="50000"/>
                  <a:lumOff val="50000"/>
                </a:schemeClr>
              </a:solidFill>
              <a:latin typeface="Raleway" panose="020B0003030101060003" pitchFamily="34" charset="0"/>
            </a:endParaRPr>
          </a:p>
        </p:txBody>
      </p:sp>
      <p:pic>
        <p:nvPicPr>
          <p:cNvPr id="19" name="Picture 2" descr="Картинки по запросу kettle"/>
          <p:cNvPicPr>
            <a:picLocks noChangeAspect="1" noChangeArrowheads="1"/>
          </p:cNvPicPr>
          <p:nvPr/>
        </p:nvPicPr>
        <p:blipFill>
          <a:blip r:embed="rId8" cstate="screen">
            <a:extLst>
              <a:ext uri="{BEBA8EAE-BF5A-486C-A8C5-ECC9F3942E4B}">
                <a14:imgProps xmlns:a14="http://schemas.microsoft.com/office/drawing/2010/main">
                  <a14:imgLayer r:embed="rId9">
                    <a14:imgEffect>
                      <a14:backgroundRemoval t="500" b="99250" l="10000" r="96750"/>
                    </a14:imgEffect>
                  </a14:imgLayer>
                </a14:imgProps>
              </a:ext>
              <a:ext uri="{28A0092B-C50C-407E-A947-70E740481C1C}">
                <a14:useLocalDpi xmlns:a14="http://schemas.microsoft.com/office/drawing/2010/main"/>
              </a:ext>
            </a:extLst>
          </a:blip>
          <a:srcRect/>
          <a:stretch>
            <a:fillRect/>
          </a:stretch>
        </p:blipFill>
        <p:spPr bwMode="auto">
          <a:xfrm>
            <a:off x="450932" y="2232338"/>
            <a:ext cx="1105624" cy="1105624"/>
          </a:xfrm>
          <a:prstGeom prst="rect">
            <a:avLst/>
          </a:prstGeom>
          <a:noFill/>
          <a:extLst>
            <a:ext uri="{909E8E84-426E-40DD-AFC4-6F175D3DCCD1}">
              <a14:hiddenFill xmlns:a14="http://schemas.microsoft.com/office/drawing/2010/main">
                <a:solidFill>
                  <a:srgbClr val="FFFFFF"/>
                </a:solidFill>
              </a14:hiddenFill>
            </a:ext>
          </a:extLst>
        </p:spPr>
      </p:pic>
      <p:sp>
        <p:nvSpPr>
          <p:cNvPr id="20" name="Shape 767"/>
          <p:cNvSpPr/>
          <p:nvPr/>
        </p:nvSpPr>
        <p:spPr>
          <a:xfrm>
            <a:off x="3465161" y="3576085"/>
            <a:ext cx="1200152" cy="37959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ru-RU" b="1" spc="-41" dirty="0">
                <a:solidFill>
                  <a:schemeClr val="tx1">
                    <a:lumMod val="50000"/>
                    <a:lumOff val="50000"/>
                  </a:schemeClr>
                </a:solidFill>
                <a:latin typeface="Raleway"/>
                <a:ea typeface="Rajdhani Semibold"/>
                <a:cs typeface="Raleway"/>
                <a:sym typeface="Rajdhani Semibold"/>
              </a:rPr>
              <a:t>2 </a:t>
            </a:r>
            <a:r>
              <a:rPr lang="de-DE" b="1" spc="-41" dirty="0">
                <a:solidFill>
                  <a:schemeClr val="tx1">
                    <a:lumMod val="50000"/>
                    <a:lumOff val="50000"/>
                  </a:schemeClr>
                </a:solidFill>
                <a:latin typeface="Raleway"/>
                <a:ea typeface="Rajdhani Semibold"/>
                <a:cs typeface="Raleway"/>
                <a:sym typeface="Rajdhani Semibold"/>
              </a:rPr>
              <a:t>Löffel</a:t>
            </a:r>
            <a:endParaRPr spc="-33" dirty="0">
              <a:solidFill>
                <a:schemeClr val="tx1">
                  <a:lumMod val="50000"/>
                  <a:lumOff val="50000"/>
                </a:schemeClr>
              </a:solidFill>
              <a:latin typeface="Calibri Light" panose="020F0302020204030204" pitchFamily="34" charset="0"/>
              <a:ea typeface="Rajdhani"/>
              <a:cs typeface="Raleway"/>
              <a:sym typeface="Rajdhani"/>
            </a:endParaRPr>
          </a:p>
        </p:txBody>
      </p:sp>
      <p:pic>
        <p:nvPicPr>
          <p:cNvPr id="21" name="Изображение 17" descr="CC_Logo_Green.eps"/>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spTree>
    <p:extLst>
      <p:ext uri="{BB962C8B-B14F-4D97-AF65-F5344CB8AC3E}">
        <p14:creationId xmlns:p14="http://schemas.microsoft.com/office/powerpoint/2010/main" val="1402498331"/>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a:solidFill>
                  <a:schemeClr val="bg1">
                    <a:lumMod val="95000"/>
                  </a:schemeClr>
                </a:solidFill>
              </a:rPr>
              <a:t>CORAL-CLUB.COM</a:t>
            </a:r>
          </a:p>
        </p:txBody>
      </p:sp>
      <p:pic>
        <p:nvPicPr>
          <p:cNvPr id="9"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2" name="Рисунок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84611" y="536484"/>
            <a:ext cx="4078498" cy="4078498"/>
          </a:xfrm>
          <a:prstGeom prst="rect">
            <a:avLst/>
          </a:prstGeom>
        </p:spPr>
      </p:pic>
    </p:spTree>
    <p:extLst>
      <p:ext uri="{BB962C8B-B14F-4D97-AF65-F5344CB8AC3E}">
        <p14:creationId xmlns:p14="http://schemas.microsoft.com/office/powerpoint/2010/main" val="34248244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a:solidFill>
                  <a:schemeClr val="bg1">
                    <a:lumMod val="95000"/>
                  </a:schemeClr>
                </a:solidFill>
              </a:rPr>
              <a:t>CORAL-CLUB.COM</a:t>
            </a:r>
          </a:p>
        </p:txBody>
      </p:sp>
      <p:sp>
        <p:nvSpPr>
          <p:cNvPr id="4" name="Shape 767"/>
          <p:cNvSpPr/>
          <p:nvPr/>
        </p:nvSpPr>
        <p:spPr>
          <a:xfrm>
            <a:off x="4097547" y="633044"/>
            <a:ext cx="4303502" cy="37959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defRPr sz="1800"/>
            </a:pPr>
            <a:r>
              <a:rPr lang="de-DE" sz="2000" spc="-41" dirty="0">
                <a:latin typeface="Raleway"/>
                <a:ea typeface="Rajdhani Semibold"/>
                <a:cs typeface="Raleway"/>
                <a:sym typeface="Rajdhani Semibold"/>
              </a:rPr>
              <a:t>Steinpilze</a:t>
            </a:r>
            <a:r>
              <a:rPr lang="ru-RU" sz="2000" spc="-41" dirty="0">
                <a:latin typeface="Raleway"/>
                <a:ea typeface="Rajdhani Semibold"/>
                <a:cs typeface="Raleway"/>
                <a:sym typeface="Rajdhani Semibold"/>
              </a:rPr>
              <a:t> </a:t>
            </a:r>
          </a:p>
          <a:p>
            <a:pPr lvl="0">
              <a:defRPr sz="1800"/>
            </a:pPr>
            <a:r>
              <a:rPr lang="ru-RU" sz="2000" spc="-41" dirty="0">
                <a:latin typeface="Raleway"/>
                <a:ea typeface="Rajdhani Semibold"/>
                <a:cs typeface="Raleway"/>
                <a:sym typeface="Rajdhani Semibold"/>
              </a:rPr>
              <a:t/>
            </a:r>
            <a:br>
              <a:rPr lang="ru-RU" sz="2000" spc="-41" dirty="0">
                <a:latin typeface="Raleway"/>
                <a:ea typeface="Rajdhani Semibold"/>
                <a:cs typeface="Raleway"/>
                <a:sym typeface="Rajdhani Semibold"/>
              </a:rPr>
            </a:br>
            <a:r>
              <a:rPr lang="de-DE" sz="2000" spc="-41" dirty="0">
                <a:latin typeface="Raleway"/>
                <a:ea typeface="Rajdhani Semibold"/>
                <a:cs typeface="Raleway"/>
                <a:sym typeface="Rajdhani Semibold"/>
              </a:rPr>
              <a:t>Champignons</a:t>
            </a:r>
            <a:r>
              <a:rPr lang="ru-RU" sz="2000" spc="-41" dirty="0">
                <a:latin typeface="Raleway"/>
                <a:ea typeface="Rajdhani Semibold"/>
                <a:cs typeface="Raleway"/>
                <a:sym typeface="Rajdhani Semibold"/>
              </a:rPr>
              <a:t/>
            </a:r>
            <a:br>
              <a:rPr lang="ru-RU" sz="2000" spc="-41" dirty="0">
                <a:latin typeface="Raleway"/>
                <a:ea typeface="Rajdhani Semibold"/>
                <a:cs typeface="Raleway"/>
                <a:sym typeface="Rajdhani Semibold"/>
              </a:rPr>
            </a:br>
            <a:endParaRPr lang="ru-RU" sz="2000" spc="-41" dirty="0">
              <a:latin typeface="Raleway"/>
              <a:ea typeface="Rajdhani Semibold"/>
              <a:cs typeface="Raleway"/>
              <a:sym typeface="Rajdhani Semibold"/>
            </a:endParaRPr>
          </a:p>
          <a:p>
            <a:pPr lvl="0">
              <a:defRPr sz="1800"/>
            </a:pPr>
            <a:r>
              <a:rPr lang="de-DE" sz="2000" spc="-41" dirty="0">
                <a:latin typeface="Raleway"/>
                <a:ea typeface="Rajdhani Semibold"/>
                <a:cs typeface="Raleway"/>
                <a:sym typeface="Rajdhani Semibold"/>
              </a:rPr>
              <a:t>Trockenmilch und Sahne</a:t>
            </a:r>
            <a:r>
              <a:rPr lang="ru-RU" sz="2000" spc="-41" dirty="0">
                <a:latin typeface="Raleway"/>
                <a:ea typeface="Rajdhani Semibold"/>
                <a:cs typeface="Raleway"/>
                <a:sym typeface="Rajdhani Semibold"/>
              </a:rPr>
              <a:t/>
            </a:r>
            <a:br>
              <a:rPr lang="ru-RU" sz="2000" spc="-41" dirty="0">
                <a:latin typeface="Raleway"/>
                <a:ea typeface="Rajdhani Semibold"/>
                <a:cs typeface="Raleway"/>
                <a:sym typeface="Rajdhani Semibold"/>
              </a:rPr>
            </a:br>
            <a:endParaRPr lang="ru-RU" sz="2000" spc="-41" dirty="0">
              <a:latin typeface="Raleway"/>
              <a:ea typeface="Rajdhani Semibold"/>
              <a:cs typeface="Raleway"/>
              <a:sym typeface="Rajdhani Semibold"/>
            </a:endParaRPr>
          </a:p>
          <a:p>
            <a:pPr lvl="0">
              <a:defRPr sz="1800"/>
            </a:pPr>
            <a:r>
              <a:rPr lang="de-DE" sz="2000" spc="-41" dirty="0">
                <a:latin typeface="Raleway"/>
                <a:ea typeface="Rajdhani Semibold"/>
                <a:cs typeface="Raleway"/>
                <a:sym typeface="Rajdhani Semibold"/>
              </a:rPr>
              <a:t>Gewürzmischung</a:t>
            </a:r>
            <a:r>
              <a:rPr lang="ru-RU" sz="2000" spc="-41" dirty="0">
                <a:latin typeface="Raleway"/>
                <a:ea typeface="Rajdhani Semibold"/>
                <a:cs typeface="Raleway"/>
                <a:sym typeface="Rajdhani Semibold"/>
              </a:rPr>
              <a:t> </a:t>
            </a:r>
            <a:br>
              <a:rPr lang="ru-RU" sz="2000" spc="-41" dirty="0">
                <a:latin typeface="Raleway"/>
                <a:ea typeface="Rajdhani Semibold"/>
                <a:cs typeface="Raleway"/>
                <a:sym typeface="Rajdhani Semibold"/>
              </a:rPr>
            </a:br>
            <a:r>
              <a:rPr lang="ru-RU" sz="2000" spc="-41" dirty="0">
                <a:latin typeface="Raleway"/>
                <a:ea typeface="Rajdhani Semibold"/>
                <a:cs typeface="Raleway"/>
                <a:sym typeface="Rajdhani Semibold"/>
              </a:rPr>
              <a:t>(</a:t>
            </a:r>
            <a:r>
              <a:rPr lang="de-DE" sz="2000" spc="-41" dirty="0">
                <a:latin typeface="Raleway"/>
                <a:ea typeface="Rajdhani Semibold"/>
                <a:cs typeface="Raleway"/>
                <a:sym typeface="Rajdhani Semibold"/>
              </a:rPr>
              <a:t>Pfeffer</a:t>
            </a:r>
            <a:r>
              <a:rPr lang="ru-RU" sz="2000" spc="-41" dirty="0">
                <a:latin typeface="Raleway"/>
                <a:ea typeface="Rajdhani Semibold"/>
                <a:cs typeface="Raleway"/>
                <a:sym typeface="Rajdhani Semibold"/>
              </a:rPr>
              <a:t>, </a:t>
            </a:r>
            <a:r>
              <a:rPr lang="de-DE" sz="2000" spc="-41" dirty="0">
                <a:latin typeface="Raleway"/>
                <a:ea typeface="Rajdhani Semibold"/>
                <a:cs typeface="Raleway"/>
                <a:sym typeface="Rajdhani Semibold"/>
              </a:rPr>
              <a:t>Petersilien</a:t>
            </a:r>
            <a:r>
              <a:rPr lang="ru-RU" sz="2000" spc="-41" dirty="0">
                <a:latin typeface="Raleway"/>
                <a:ea typeface="Rajdhani Semibold"/>
                <a:cs typeface="Raleway"/>
                <a:sym typeface="Rajdhani Semibold"/>
              </a:rPr>
              <a:t>)</a:t>
            </a:r>
            <a:br>
              <a:rPr lang="ru-RU" sz="2000" spc="-41" dirty="0">
                <a:latin typeface="Raleway"/>
                <a:ea typeface="Rajdhani Semibold"/>
                <a:cs typeface="Raleway"/>
                <a:sym typeface="Rajdhani Semibold"/>
              </a:rPr>
            </a:br>
            <a:endParaRPr lang="ru-RU" sz="2000" spc="-41" dirty="0">
              <a:latin typeface="Raleway"/>
              <a:ea typeface="Rajdhani Semibold"/>
              <a:cs typeface="Raleway"/>
              <a:sym typeface="Rajdhani Semibold"/>
            </a:endParaRPr>
          </a:p>
          <a:p>
            <a:pPr lvl="0">
              <a:defRPr sz="1800"/>
            </a:pPr>
            <a:r>
              <a:rPr lang="de-DE" sz="2000" spc="-41" dirty="0">
                <a:latin typeface="Raleway"/>
                <a:ea typeface="Rajdhani Semibold"/>
                <a:cs typeface="Raleway"/>
                <a:sym typeface="Rajdhani Semibold"/>
              </a:rPr>
              <a:t>Zwiebeln</a:t>
            </a:r>
            <a:r>
              <a:rPr lang="ru-RU" sz="2000" spc="-41" dirty="0">
                <a:latin typeface="Raleway"/>
                <a:ea typeface="Rajdhani Semibold"/>
                <a:cs typeface="Raleway"/>
                <a:sym typeface="Rajdhani Semibold"/>
              </a:rPr>
              <a:t/>
            </a:r>
            <a:br>
              <a:rPr lang="ru-RU" sz="2000" spc="-41" dirty="0">
                <a:latin typeface="Raleway"/>
                <a:ea typeface="Rajdhani Semibold"/>
                <a:cs typeface="Raleway"/>
                <a:sym typeface="Rajdhani Semibold"/>
              </a:rPr>
            </a:br>
            <a:endParaRPr lang="ru-RU" sz="2000" spc="-41" dirty="0">
              <a:latin typeface="Raleway"/>
              <a:ea typeface="Rajdhani Semibold"/>
              <a:cs typeface="Raleway"/>
              <a:sym typeface="Rajdhani Semibold"/>
            </a:endParaRPr>
          </a:p>
          <a:p>
            <a:pPr lvl="0">
              <a:defRPr sz="1800"/>
            </a:pPr>
            <a:r>
              <a:rPr lang="de-DE" sz="2000" spc="-41" dirty="0">
                <a:latin typeface="Raleway"/>
                <a:ea typeface="Rajdhani Semibold"/>
                <a:cs typeface="Raleway"/>
                <a:sym typeface="Rajdhani Semibold"/>
              </a:rPr>
              <a:t>Selerie</a:t>
            </a:r>
            <a:r>
              <a:rPr lang="ru-RU" sz="2000" spc="-41" dirty="0">
                <a:latin typeface="Raleway"/>
                <a:ea typeface="Rajdhani Semibold"/>
                <a:cs typeface="Raleway"/>
                <a:sym typeface="Rajdhani Semibold"/>
              </a:rPr>
              <a:t> </a:t>
            </a:r>
            <a:endParaRPr sz="2000" spc="-33" dirty="0">
              <a:latin typeface="Calibri Light" panose="020F0302020204030204" pitchFamily="34" charset="0"/>
              <a:ea typeface="Rajdhani"/>
              <a:cs typeface="Raleway"/>
              <a:sym typeface="Rajdhani"/>
            </a:endParaRPr>
          </a:p>
        </p:txBody>
      </p:sp>
      <p:pic>
        <p:nvPicPr>
          <p:cNvPr id="5" name="Picture 3"/>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85605" y="485775"/>
            <a:ext cx="3984413" cy="4208154"/>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extLst/>
        </p:spPr>
      </p:pic>
      <p:pic>
        <p:nvPicPr>
          <p:cNvPr id="7" name="Изображение 17" descr="CC_Logo_Green.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2" name="Рисунок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41476" y="485775"/>
            <a:ext cx="844059" cy="633044"/>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41476" y="1520976"/>
            <a:ext cx="1056328" cy="1056328"/>
          </a:xfrm>
          <a:prstGeom prst="rect">
            <a:avLst/>
          </a:prstGeom>
        </p:spPr>
      </p:pic>
      <p:pic>
        <p:nvPicPr>
          <p:cNvPr id="3" name="Рисунок 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161809" y="1177897"/>
            <a:ext cx="702159" cy="554706"/>
          </a:xfrm>
          <a:prstGeom prst="rect">
            <a:avLst/>
          </a:prstGeom>
        </p:spPr>
      </p:pic>
      <p:pic>
        <p:nvPicPr>
          <p:cNvPr id="8" name="Рисунок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367181" y="2665562"/>
            <a:ext cx="518164" cy="345097"/>
          </a:xfrm>
          <a:prstGeom prst="rect">
            <a:avLst/>
          </a:prstGeom>
        </p:spPr>
      </p:pic>
      <p:pic>
        <p:nvPicPr>
          <p:cNvPr id="9" name="Рисунок 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328351" y="3243532"/>
            <a:ext cx="623909" cy="546544"/>
          </a:xfrm>
          <a:prstGeom prst="rect">
            <a:avLst/>
          </a:prstGeom>
        </p:spPr>
      </p:pic>
      <p:pic>
        <p:nvPicPr>
          <p:cNvPr id="10" name="Рисунок 9"/>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752132" y="3777156"/>
            <a:ext cx="1230098" cy="802297"/>
          </a:xfrm>
          <a:prstGeom prst="rect">
            <a:avLst/>
          </a:prstGeom>
        </p:spPr>
      </p:pic>
    </p:spTree>
    <p:extLst>
      <p:ext uri="{BB962C8B-B14F-4D97-AF65-F5344CB8AC3E}">
        <p14:creationId xmlns:p14="http://schemas.microsoft.com/office/powerpoint/2010/main" val="41143486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 xmlns:ma14="http://schemas.microsoft.com/office/mac/drawingml/2011/main" val="1"/>
            </a:ext>
          </a:extLst>
        </p:spPr>
        <p:txBody>
          <a:bodyPr/>
          <a:lstStyle/>
          <a:p>
            <a:pPr lvl="0">
              <a:defRPr sz="1800" spc="0"/>
            </a:pPr>
            <a:fld id="{86CB4B4D-7CA3-9044-876B-883B54F8677D}" type="slidenum">
              <a:rPr sz="1400" spc="36"/>
              <a:pPr lvl="0">
                <a:defRPr sz="1800" spc="0"/>
              </a:pPr>
              <a:t>2</a:t>
            </a:fld>
            <a:endParaRPr sz="1400" spc="36"/>
          </a:p>
        </p:txBody>
      </p:sp>
      <p:sp>
        <p:nvSpPr>
          <p:cNvPr id="761" name="Shape 761"/>
          <p:cNvSpPr>
            <a:spLocks noChangeAspect="1"/>
          </p:cNvSpPr>
          <p:nvPr/>
        </p:nvSpPr>
        <p:spPr>
          <a:xfrm>
            <a:off x="-4762" y="0"/>
            <a:ext cx="9148762" cy="5143500"/>
          </a:xfrm>
          <a:prstGeom prst="rect">
            <a:avLst/>
          </a:prstGeom>
          <a:blipFill dpi="0" rotWithShape="1">
            <a:blip r:embed="rId3" cstate="screen">
              <a:alphaModFix amt="76000"/>
              <a:extLst>
                <a:ext uri="{28A0092B-C50C-407E-A947-70E740481C1C}">
                  <a14:useLocalDpi xmlns:a14="http://schemas.microsoft.com/office/drawing/2010/main"/>
                </a:ext>
              </a:extLst>
            </a:blip>
            <a:srcRect/>
            <a:stretch>
              <a:fillRect/>
            </a:stretch>
          </a:blipFill>
          <a:ln w="12700">
            <a:miter lim="400000"/>
          </a:ln>
        </p:spPr>
        <p:txBody>
          <a:bodyPr lIns="0" tIns="0" rIns="0" bIns="0" anchor="ctr"/>
          <a:lstStyle/>
          <a:p>
            <a:pPr lvl="0">
              <a:defRPr sz="3200">
                <a:solidFill>
                  <a:srgbClr val="FFFFFF"/>
                </a:solidFill>
              </a:defRPr>
            </a:pPr>
            <a:endParaRPr/>
          </a:p>
        </p:txBody>
      </p:sp>
      <p:sp>
        <p:nvSpPr>
          <p:cNvPr id="10" name="TextBox 9"/>
          <p:cNvSpPr txBox="1"/>
          <p:nvPr/>
        </p:nvSpPr>
        <p:spPr>
          <a:xfrm>
            <a:off x="2130725" y="1130060"/>
            <a:ext cx="5244860" cy="3071004"/>
          </a:xfrm>
          <a:prstGeom prst="rect">
            <a:avLst/>
          </a:prstGeom>
          <a:solidFill>
            <a:srgbClr val="FCA904">
              <a:alpha val="82000"/>
            </a:srgbClr>
          </a:solidFill>
        </p:spPr>
        <p:txBody>
          <a:bodyPr wrap="square" lIns="0" numCol="1" spcCol="457200" rtlCol="0">
            <a:noAutofit/>
          </a:bodyPr>
          <a:lstStyle/>
          <a:p>
            <a:pPr algn="ctr">
              <a:buClr>
                <a:schemeClr val="accent2"/>
              </a:buClr>
            </a:pPr>
            <a:r>
              <a:rPr lang="de-DE" sz="2000" b="1" dirty="0">
                <a:solidFill>
                  <a:schemeClr val="bg1"/>
                </a:solidFill>
                <a:latin typeface="Raleway" panose="020B0003030101060003" pitchFamily="34" charset="0"/>
              </a:rPr>
              <a:t/>
            </a:r>
            <a:br>
              <a:rPr lang="de-DE" sz="2000" b="1" dirty="0">
                <a:solidFill>
                  <a:schemeClr val="bg1"/>
                </a:solidFill>
                <a:latin typeface="Raleway" panose="020B0003030101060003" pitchFamily="34" charset="0"/>
              </a:rPr>
            </a:br>
            <a:r>
              <a:rPr lang="de-DE" sz="2000" b="1" dirty="0">
                <a:solidFill>
                  <a:schemeClr val="bg1"/>
                </a:solidFill>
                <a:latin typeface="Raleway" panose="020B0003030101060003" pitchFamily="34" charset="0"/>
              </a:rPr>
              <a:t>Suppe </a:t>
            </a:r>
          </a:p>
          <a:p>
            <a:pPr algn="ctr">
              <a:buClr>
                <a:schemeClr val="accent2"/>
              </a:buClr>
            </a:pPr>
            <a:r>
              <a:rPr lang="de-DE" sz="2000" b="1" dirty="0">
                <a:solidFill>
                  <a:schemeClr val="bg1"/>
                </a:solidFill>
                <a:latin typeface="Raleway" panose="020B0003030101060003" pitchFamily="34" charset="0"/>
              </a:rPr>
              <a:t>ist ein uraltes Gericht.</a:t>
            </a:r>
          </a:p>
          <a:p>
            <a:pPr algn="ctr">
              <a:buClr>
                <a:schemeClr val="accent2"/>
              </a:buClr>
            </a:pPr>
            <a:r>
              <a:rPr lang="de-DE" sz="2000" b="1" dirty="0">
                <a:solidFill>
                  <a:schemeClr val="bg1"/>
                </a:solidFill>
                <a:latin typeface="Raleway" panose="020B0003030101060003" pitchFamily="34" charset="0"/>
              </a:rPr>
              <a:t>Es gibt hunderte verschiedener Suppen auf der Welt: heiße und kalte, vegetarische und mit Fleisch, </a:t>
            </a:r>
          </a:p>
          <a:p>
            <a:pPr algn="ctr">
              <a:buClr>
                <a:schemeClr val="accent2"/>
              </a:buClr>
            </a:pPr>
            <a:r>
              <a:rPr lang="de-DE" sz="2000" b="1" dirty="0">
                <a:solidFill>
                  <a:schemeClr val="bg1"/>
                </a:solidFill>
                <a:latin typeface="Raleway" panose="020B0003030101060003" pitchFamily="34" charset="0"/>
              </a:rPr>
              <a:t>kräftige und leichte – </a:t>
            </a:r>
          </a:p>
          <a:p>
            <a:pPr algn="ctr">
              <a:buClr>
                <a:schemeClr val="accent2"/>
              </a:buClr>
            </a:pPr>
            <a:r>
              <a:rPr lang="de-DE" sz="2000" b="1" dirty="0">
                <a:solidFill>
                  <a:schemeClr val="bg1"/>
                </a:solidFill>
                <a:latin typeface="Raleway" panose="020B0003030101060003" pitchFamily="34" charset="0"/>
              </a:rPr>
              <a:t>jede Kultur hat eigene Rezepte!</a:t>
            </a:r>
          </a:p>
          <a:p>
            <a:pPr algn="ctr">
              <a:buClr>
                <a:schemeClr val="accent2"/>
              </a:buClr>
            </a:pPr>
            <a:endParaRPr lang="ru-RU" sz="2000" b="1" dirty="0">
              <a:solidFill>
                <a:schemeClr val="bg1"/>
              </a:solidFill>
              <a:latin typeface="Raleway" panose="020B0003030101060003" pitchFamily="34" charset="0"/>
            </a:endParaRPr>
          </a:p>
          <a:p>
            <a:pPr algn="ctr">
              <a:buClr>
                <a:schemeClr val="accent2"/>
              </a:buClr>
            </a:pPr>
            <a:r>
              <a:rPr lang="ru-RU" sz="2400" b="1" dirty="0">
                <a:solidFill>
                  <a:schemeClr val="bg1"/>
                </a:solidFill>
                <a:latin typeface="Raleway" panose="020B0003030101060003" pitchFamily="34" charset="0"/>
              </a:rPr>
              <a:t/>
            </a:r>
            <a:br>
              <a:rPr lang="ru-RU" sz="2400" b="1" dirty="0">
                <a:solidFill>
                  <a:schemeClr val="bg1"/>
                </a:solidFill>
                <a:latin typeface="Raleway" panose="020B0003030101060003" pitchFamily="34" charset="0"/>
              </a:rPr>
            </a:br>
            <a:endParaRPr lang="ru-RU" sz="2400" b="1" dirty="0">
              <a:solidFill>
                <a:schemeClr val="bg1"/>
              </a:solidFill>
              <a:latin typeface="Raleway" panose="020B0003030101060003" pitchFamily="34" charset="0"/>
            </a:endParaRPr>
          </a:p>
        </p:txBody>
      </p:sp>
      <p:pic>
        <p:nvPicPr>
          <p:cNvPr id="7"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Tree>
    <p:extLst>
      <p:ext uri="{BB962C8B-B14F-4D97-AF65-F5344CB8AC3E}">
        <p14:creationId xmlns:p14="http://schemas.microsoft.com/office/powerpoint/2010/main" val="251838758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5143500"/>
          </a:xfrm>
          <a:prstGeom prst="rect">
            <a:avLst/>
          </a:prstGeom>
          <a:solidFill>
            <a:srgbClr val="FCA9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8"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pic>
        <p:nvPicPr>
          <p:cNvPr id="18436" name="Picture 4"/>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1709737" y="498580"/>
            <a:ext cx="5724525" cy="3961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716256"/>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bject 3"/>
          <p:cNvSpPr txBox="1">
            <a:spLocks/>
          </p:cNvSpPr>
          <p:nvPr/>
        </p:nvSpPr>
        <p:spPr>
          <a:xfrm>
            <a:off x="3328351" y="4461094"/>
            <a:ext cx="2487295" cy="307777"/>
          </a:xfrm>
          <a:prstGeom prst="rect">
            <a:avLst/>
          </a:prstGeom>
        </p:spPr>
        <p:txBody>
          <a:bodyPr vert="horz" wrap="square" lIns="0" tIns="0" rIns="0" bIns="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gn="ctr">
              <a:lnSpc>
                <a:spcPts val="2375"/>
              </a:lnSpc>
            </a:pPr>
            <a:r>
              <a:rPr lang="en-US" sz="1200" spc="55" dirty="0">
                <a:solidFill>
                  <a:schemeClr val="bg1">
                    <a:lumMod val="95000"/>
                  </a:schemeClr>
                </a:solidFill>
              </a:rPr>
              <a:t>CORAL-CLUB.COM</a:t>
            </a:r>
          </a:p>
        </p:txBody>
      </p:sp>
      <p:pic>
        <p:nvPicPr>
          <p:cNvPr id="7"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grpSp>
        <p:nvGrpSpPr>
          <p:cNvPr id="6" name="Group 5"/>
          <p:cNvGrpSpPr/>
          <p:nvPr/>
        </p:nvGrpSpPr>
        <p:grpSpPr>
          <a:xfrm>
            <a:off x="2773688" y="793177"/>
            <a:ext cx="4000972" cy="3975239"/>
            <a:chOff x="2569358" y="623032"/>
            <a:chExt cx="4000972" cy="3975239"/>
          </a:xfrm>
        </p:grpSpPr>
        <p:sp>
          <p:nvSpPr>
            <p:cNvPr id="8" name="Freeform 564"/>
            <p:cNvSpPr>
              <a:spLocks/>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80"/>
            <p:cNvSpPr>
              <a:spLocks/>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10" name="Group 3"/>
            <p:cNvGrpSpPr/>
            <p:nvPr/>
          </p:nvGrpSpPr>
          <p:grpSpPr>
            <a:xfrm>
              <a:off x="2569358" y="623032"/>
              <a:ext cx="4000972" cy="3975239"/>
              <a:chOff x="2569358" y="623032"/>
              <a:chExt cx="4000972" cy="3975239"/>
            </a:xfrm>
            <a:solidFill>
              <a:schemeClr val="bg1">
                <a:lumMod val="95000"/>
              </a:schemeClr>
            </a:solidFill>
          </p:grpSpPr>
          <p:sp>
            <p:nvSpPr>
              <p:cNvPr id="11" name="Freeform 542"/>
              <p:cNvSpPr>
                <a:spLocks/>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550"/>
              <p:cNvSpPr>
                <a:spLocks noEditPoints="1"/>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51"/>
              <p:cNvSpPr>
                <a:spLocks/>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Oval 553"/>
              <p:cNvSpPr>
                <a:spLocks noChangeArrowheads="1"/>
              </p:cNvSpPr>
              <p:nvPr/>
            </p:nvSpPr>
            <p:spPr bwMode="auto">
              <a:xfrm>
                <a:off x="5983357" y="1709973"/>
                <a:ext cx="66172" cy="6617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554"/>
              <p:cNvSpPr>
                <a:spLocks noEditPoints="1"/>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556"/>
              <p:cNvSpPr>
                <a:spLocks noEditPoints="1"/>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559"/>
              <p:cNvSpPr>
                <a:spLocks noEditPoints="1"/>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560"/>
              <p:cNvSpPr>
                <a:spLocks/>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561"/>
              <p:cNvSpPr>
                <a:spLocks noChangeArrowheads="1"/>
              </p:cNvSpPr>
              <p:nvPr/>
            </p:nvSpPr>
            <p:spPr bwMode="auto">
              <a:xfrm>
                <a:off x="6102222" y="3140030"/>
                <a:ext cx="140922" cy="539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562"/>
              <p:cNvSpPr>
                <a:spLocks noChangeArrowheads="1"/>
              </p:cNvSpPr>
              <p:nvPr/>
            </p:nvSpPr>
            <p:spPr bwMode="auto">
              <a:xfrm>
                <a:off x="6102222" y="3233161"/>
                <a:ext cx="140922" cy="5269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63"/>
              <p:cNvSpPr>
                <a:spLocks/>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565"/>
              <p:cNvSpPr>
                <a:spLocks noChangeArrowheads="1"/>
              </p:cNvSpPr>
              <p:nvPr/>
            </p:nvSpPr>
            <p:spPr bwMode="auto">
              <a:xfrm>
                <a:off x="4202833" y="680626"/>
                <a:ext cx="44115" cy="10170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566"/>
              <p:cNvSpPr>
                <a:spLocks noChangeArrowheads="1"/>
              </p:cNvSpPr>
              <p:nvPr/>
            </p:nvSpPr>
            <p:spPr bwMode="auto">
              <a:xfrm>
                <a:off x="4202833" y="835028"/>
                <a:ext cx="44115" cy="18136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567"/>
              <p:cNvSpPr>
                <a:spLocks noChangeArrowheads="1"/>
              </p:cNvSpPr>
              <p:nvPr/>
            </p:nvSpPr>
            <p:spPr bwMode="auto">
              <a:xfrm>
                <a:off x="4092546" y="680626"/>
                <a:ext cx="49017" cy="185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568"/>
              <p:cNvSpPr>
                <a:spLocks noChangeArrowheads="1"/>
              </p:cNvSpPr>
              <p:nvPr/>
            </p:nvSpPr>
            <p:spPr bwMode="auto">
              <a:xfrm>
                <a:off x="4092546" y="923258"/>
                <a:ext cx="49017" cy="9313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569"/>
              <p:cNvSpPr>
                <a:spLocks noChangeArrowheads="1"/>
              </p:cNvSpPr>
              <p:nvPr/>
            </p:nvSpPr>
            <p:spPr bwMode="auto">
              <a:xfrm>
                <a:off x="3987160" y="680626"/>
                <a:ext cx="44115" cy="306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570"/>
              <p:cNvSpPr>
                <a:spLocks noChangeArrowheads="1"/>
              </p:cNvSpPr>
              <p:nvPr/>
            </p:nvSpPr>
            <p:spPr bwMode="auto">
              <a:xfrm>
                <a:off x="3987160" y="763954"/>
                <a:ext cx="44115" cy="25243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571"/>
              <p:cNvSpPr>
                <a:spLocks/>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572"/>
              <p:cNvSpPr>
                <a:spLocks/>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573"/>
              <p:cNvSpPr>
                <a:spLocks/>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580"/>
              <p:cNvSpPr>
                <a:spLocks noEditPoints="1"/>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581"/>
              <p:cNvSpPr>
                <a:spLocks noEditPoints="1"/>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582"/>
              <p:cNvSpPr>
                <a:spLocks/>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583"/>
              <p:cNvSpPr>
                <a:spLocks/>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584"/>
              <p:cNvSpPr>
                <a:spLocks/>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585"/>
              <p:cNvSpPr>
                <a:spLocks/>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586"/>
              <p:cNvSpPr>
                <a:spLocks/>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587"/>
              <p:cNvSpPr>
                <a:spLocks noChangeArrowheads="1"/>
              </p:cNvSpPr>
              <p:nvPr/>
            </p:nvSpPr>
            <p:spPr bwMode="auto">
              <a:xfrm>
                <a:off x="5028761" y="892623"/>
                <a:ext cx="71074" cy="2573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588"/>
              <p:cNvSpPr>
                <a:spLocks noEditPoints="1"/>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589"/>
              <p:cNvSpPr>
                <a:spLocks/>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593"/>
              <p:cNvSpPr>
                <a:spLocks noEditPoints="1"/>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594"/>
              <p:cNvSpPr>
                <a:spLocks/>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595"/>
              <p:cNvSpPr>
                <a:spLocks noChangeArrowheads="1"/>
              </p:cNvSpPr>
              <p:nvPr/>
            </p:nvSpPr>
            <p:spPr bwMode="auto">
              <a:xfrm>
                <a:off x="6331375" y="2336159"/>
                <a:ext cx="31861" cy="269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596"/>
              <p:cNvSpPr>
                <a:spLocks noChangeArrowheads="1"/>
              </p:cNvSpPr>
              <p:nvPr/>
            </p:nvSpPr>
            <p:spPr bwMode="auto">
              <a:xfrm>
                <a:off x="6411026" y="2336159"/>
                <a:ext cx="30635" cy="2695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Oval 597"/>
              <p:cNvSpPr>
                <a:spLocks noChangeArrowheads="1"/>
              </p:cNvSpPr>
              <p:nvPr/>
            </p:nvSpPr>
            <p:spPr bwMode="auto">
              <a:xfrm>
                <a:off x="6331375" y="2398655"/>
                <a:ext cx="31861" cy="30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Oval 598"/>
              <p:cNvSpPr>
                <a:spLocks noChangeArrowheads="1"/>
              </p:cNvSpPr>
              <p:nvPr/>
            </p:nvSpPr>
            <p:spPr bwMode="auto">
              <a:xfrm>
                <a:off x="6411026" y="2398655"/>
                <a:ext cx="30635" cy="3063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604"/>
              <p:cNvSpPr>
                <a:spLocks/>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605"/>
              <p:cNvSpPr>
                <a:spLocks/>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606"/>
              <p:cNvSpPr>
                <a:spLocks/>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608"/>
              <p:cNvSpPr>
                <a:spLocks/>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609"/>
              <p:cNvSpPr>
                <a:spLocks/>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610"/>
              <p:cNvSpPr>
                <a:spLocks noChangeArrowheads="1"/>
              </p:cNvSpPr>
              <p:nvPr/>
            </p:nvSpPr>
            <p:spPr bwMode="auto">
              <a:xfrm>
                <a:off x="2878162" y="1966084"/>
                <a:ext cx="22057" cy="10538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612"/>
              <p:cNvSpPr>
                <a:spLocks/>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613"/>
              <p:cNvSpPr>
                <a:spLocks/>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614"/>
              <p:cNvSpPr>
                <a:spLocks/>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615"/>
              <p:cNvSpPr>
                <a:spLocks/>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616"/>
              <p:cNvSpPr>
                <a:spLocks/>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617"/>
              <p:cNvSpPr>
                <a:spLocks/>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618"/>
              <p:cNvSpPr>
                <a:spLocks/>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619"/>
              <p:cNvSpPr>
                <a:spLocks/>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20"/>
              <p:cNvSpPr>
                <a:spLocks/>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21"/>
              <p:cNvSpPr>
                <a:spLocks/>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2"/>
              <p:cNvSpPr>
                <a:spLocks/>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3"/>
              <p:cNvSpPr>
                <a:spLocks/>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24"/>
              <p:cNvSpPr>
                <a:spLocks/>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31"/>
              <p:cNvSpPr>
                <a:spLocks/>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32"/>
              <p:cNvSpPr>
                <a:spLocks/>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34"/>
              <p:cNvSpPr>
                <a:spLocks noEditPoints="1"/>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5"/>
              <p:cNvSpPr>
                <a:spLocks/>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39"/>
              <p:cNvSpPr>
                <a:spLocks noEditPoints="1"/>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41"/>
              <p:cNvSpPr>
                <a:spLocks/>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42"/>
              <p:cNvSpPr>
                <a:spLocks/>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43"/>
              <p:cNvSpPr>
                <a:spLocks/>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44"/>
              <p:cNvSpPr>
                <a:spLocks/>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645"/>
              <p:cNvSpPr>
                <a:spLocks/>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646"/>
              <p:cNvSpPr>
                <a:spLocks/>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647"/>
              <p:cNvSpPr>
                <a:spLocks/>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648"/>
              <p:cNvSpPr>
                <a:spLocks/>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649"/>
              <p:cNvSpPr>
                <a:spLocks/>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650"/>
              <p:cNvSpPr>
                <a:spLocks/>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651"/>
              <p:cNvSpPr>
                <a:spLocks/>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666"/>
              <p:cNvSpPr>
                <a:spLocks noEditPoints="1"/>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682"/>
              <p:cNvSpPr>
                <a:spLocks noChangeArrowheads="1"/>
              </p:cNvSpPr>
              <p:nvPr/>
            </p:nvSpPr>
            <p:spPr bwMode="auto">
              <a:xfrm>
                <a:off x="4221214" y="4266184"/>
                <a:ext cx="30635" cy="21689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Rectangle 683"/>
              <p:cNvSpPr>
                <a:spLocks noChangeArrowheads="1"/>
              </p:cNvSpPr>
              <p:nvPr/>
            </p:nvSpPr>
            <p:spPr bwMode="auto">
              <a:xfrm>
                <a:off x="4172198" y="4386274"/>
                <a:ext cx="35537" cy="9680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684"/>
              <p:cNvSpPr>
                <a:spLocks noChangeArrowheads="1"/>
              </p:cNvSpPr>
              <p:nvPr/>
            </p:nvSpPr>
            <p:spPr bwMode="auto">
              <a:xfrm>
                <a:off x="4128083" y="4298045"/>
                <a:ext cx="30635" cy="1850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685"/>
              <p:cNvSpPr>
                <a:spLocks noChangeArrowheads="1"/>
              </p:cNvSpPr>
              <p:nvPr/>
            </p:nvSpPr>
            <p:spPr bwMode="auto">
              <a:xfrm>
                <a:off x="4079066" y="4354414"/>
                <a:ext cx="31861" cy="12866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Rectangle 686"/>
              <p:cNvSpPr>
                <a:spLocks noChangeArrowheads="1"/>
              </p:cNvSpPr>
              <p:nvPr/>
            </p:nvSpPr>
            <p:spPr bwMode="auto">
              <a:xfrm>
                <a:off x="4031275" y="4337258"/>
                <a:ext cx="35537" cy="14582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687"/>
              <p:cNvSpPr>
                <a:spLocks noChangeArrowheads="1"/>
              </p:cNvSpPr>
              <p:nvPr/>
            </p:nvSpPr>
            <p:spPr bwMode="auto">
              <a:xfrm>
                <a:off x="4221214" y="4244126"/>
                <a:ext cx="30635" cy="13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Rectangle 688"/>
              <p:cNvSpPr>
                <a:spLocks noChangeArrowheads="1"/>
              </p:cNvSpPr>
              <p:nvPr/>
            </p:nvSpPr>
            <p:spPr bwMode="auto">
              <a:xfrm>
                <a:off x="4128083" y="4275987"/>
                <a:ext cx="30635" cy="171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Rectangle 689"/>
              <p:cNvSpPr>
                <a:spLocks noChangeArrowheads="1"/>
              </p:cNvSpPr>
              <p:nvPr/>
            </p:nvSpPr>
            <p:spPr bwMode="auto">
              <a:xfrm>
                <a:off x="4079066" y="4332356"/>
                <a:ext cx="31861" cy="18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Rectangle 690"/>
              <p:cNvSpPr>
                <a:spLocks noChangeArrowheads="1"/>
              </p:cNvSpPr>
              <p:nvPr/>
            </p:nvSpPr>
            <p:spPr bwMode="auto">
              <a:xfrm>
                <a:off x="4031275" y="4315200"/>
                <a:ext cx="35537" cy="134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Rectangle 691"/>
              <p:cNvSpPr>
                <a:spLocks noChangeArrowheads="1"/>
              </p:cNvSpPr>
              <p:nvPr/>
            </p:nvSpPr>
            <p:spPr bwMode="auto">
              <a:xfrm>
                <a:off x="4172198" y="4359315"/>
                <a:ext cx="35537" cy="171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692"/>
              <p:cNvSpPr>
                <a:spLocks noEditPoints="1"/>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693"/>
              <p:cNvSpPr>
                <a:spLocks/>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694"/>
              <p:cNvSpPr>
                <a:spLocks/>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grpSp>
        <p:nvGrpSpPr>
          <p:cNvPr id="97" name="Group 6"/>
          <p:cNvGrpSpPr/>
          <p:nvPr/>
        </p:nvGrpSpPr>
        <p:grpSpPr>
          <a:xfrm>
            <a:off x="3404775" y="1398531"/>
            <a:ext cx="2852761" cy="2746150"/>
            <a:chOff x="3200445" y="1228386"/>
            <a:chExt cx="2852761" cy="2746150"/>
          </a:xfrm>
        </p:grpSpPr>
        <p:sp>
          <p:nvSpPr>
            <p:cNvPr id="98" name="Freeform 475"/>
            <p:cNvSpPr>
              <a:spLocks/>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476"/>
            <p:cNvSpPr>
              <a:spLocks/>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477"/>
            <p:cNvSpPr>
              <a:spLocks/>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478"/>
            <p:cNvSpPr>
              <a:spLocks/>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79"/>
            <p:cNvSpPr>
              <a:spLocks/>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480"/>
            <p:cNvSpPr>
              <a:spLocks/>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481"/>
            <p:cNvSpPr>
              <a:spLocks noEditPoints="1"/>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82"/>
            <p:cNvSpPr>
              <a:spLocks/>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483"/>
            <p:cNvSpPr>
              <a:spLocks/>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484"/>
            <p:cNvSpPr>
              <a:spLocks/>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485"/>
            <p:cNvSpPr>
              <a:spLocks/>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486"/>
            <p:cNvSpPr>
              <a:spLocks/>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487"/>
            <p:cNvSpPr>
              <a:spLocks/>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488"/>
            <p:cNvSpPr>
              <a:spLocks/>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489"/>
            <p:cNvSpPr>
              <a:spLocks/>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490"/>
            <p:cNvSpPr>
              <a:spLocks/>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491"/>
            <p:cNvSpPr>
              <a:spLocks/>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492"/>
            <p:cNvSpPr>
              <a:spLocks/>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Oval 493"/>
            <p:cNvSpPr>
              <a:spLocks noChangeArrowheads="1"/>
            </p:cNvSpPr>
            <p:nvPr/>
          </p:nvSpPr>
          <p:spPr bwMode="auto">
            <a:xfrm>
              <a:off x="4746916" y="3312813"/>
              <a:ext cx="61271" cy="61271"/>
            </a:xfrm>
            <a:prstGeom prst="ellipse">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7" name="Freeform 494"/>
            <p:cNvSpPr>
              <a:spLocks noEditPoints="1"/>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95"/>
            <p:cNvSpPr>
              <a:spLocks/>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496"/>
            <p:cNvSpPr>
              <a:spLocks noEditPoints="1"/>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497"/>
            <p:cNvSpPr>
              <a:spLocks/>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498"/>
            <p:cNvSpPr>
              <a:spLocks/>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499"/>
            <p:cNvSpPr>
              <a:spLocks/>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500"/>
            <p:cNvSpPr>
              <a:spLocks/>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4" name="Freeform 501"/>
            <p:cNvSpPr>
              <a:spLocks/>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5" name="Freeform 502"/>
            <p:cNvSpPr>
              <a:spLocks noEditPoints="1"/>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503"/>
            <p:cNvSpPr>
              <a:spLocks/>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504"/>
            <p:cNvSpPr>
              <a:spLocks/>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8" name="Freeform 505"/>
            <p:cNvSpPr>
              <a:spLocks/>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29" name="Freeform 506"/>
            <p:cNvSpPr>
              <a:spLocks/>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507"/>
            <p:cNvSpPr>
              <a:spLocks/>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1" name="Freeform 508"/>
            <p:cNvSpPr>
              <a:spLocks/>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509"/>
            <p:cNvSpPr>
              <a:spLocks/>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3" name="Freeform 510"/>
            <p:cNvSpPr>
              <a:spLocks/>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4" name="Freeform 511"/>
            <p:cNvSpPr>
              <a:spLocks/>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a:p>
          </p:txBody>
        </p:sp>
        <p:sp>
          <p:nvSpPr>
            <p:cNvPr id="135" name="Freeform 512"/>
            <p:cNvSpPr>
              <a:spLocks/>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513"/>
            <p:cNvSpPr>
              <a:spLocks/>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514"/>
            <p:cNvSpPr>
              <a:spLocks/>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515"/>
            <p:cNvSpPr>
              <a:spLocks/>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39" name="Freeform 516"/>
            <p:cNvSpPr>
              <a:spLocks/>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0" name="Freeform 517"/>
            <p:cNvSpPr>
              <a:spLocks/>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518"/>
            <p:cNvSpPr>
              <a:spLocks noEditPoints="1"/>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519"/>
            <p:cNvSpPr>
              <a:spLocks/>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3" name="Freeform 520"/>
            <p:cNvSpPr>
              <a:spLocks/>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521"/>
            <p:cNvSpPr>
              <a:spLocks/>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522"/>
            <p:cNvSpPr>
              <a:spLocks/>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6" name="Freeform 523"/>
            <p:cNvSpPr>
              <a:spLocks/>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147" name="Freeform 524"/>
            <p:cNvSpPr>
              <a:spLocks/>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8" name="Freeform 525"/>
            <p:cNvSpPr>
              <a:spLocks noEditPoints="1"/>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49" name="Freeform 526"/>
            <p:cNvSpPr>
              <a:spLocks/>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527"/>
            <p:cNvSpPr>
              <a:spLocks noEditPoints="1"/>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528"/>
            <p:cNvSpPr>
              <a:spLocks/>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529"/>
            <p:cNvSpPr>
              <a:spLocks/>
            </p:cNvSpPr>
            <p:nvPr/>
          </p:nvSpPr>
          <p:spPr bwMode="auto">
            <a:xfrm>
              <a:off x="3615860" y="1917068"/>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530"/>
            <p:cNvSpPr>
              <a:spLocks noEditPoints="1"/>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Rectangle 531"/>
            <p:cNvSpPr>
              <a:spLocks noChangeArrowheads="1"/>
            </p:cNvSpPr>
            <p:nvPr/>
          </p:nvSpPr>
          <p:spPr bwMode="auto">
            <a:xfrm>
              <a:off x="5369426" y="2345962"/>
              <a:ext cx="247533" cy="22057"/>
            </a:xfrm>
            <a:prstGeom prst="rect">
              <a:avLst/>
            </a:prstGeom>
            <a:solidFill>
              <a:srgbClr val="49719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532"/>
            <p:cNvSpPr>
              <a:spLocks/>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33"/>
            <p:cNvSpPr>
              <a:spLocks/>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34"/>
            <p:cNvSpPr>
              <a:spLocks noEditPoints="1"/>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35"/>
            <p:cNvSpPr>
              <a:spLocks/>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536"/>
            <p:cNvSpPr>
              <a:spLocks/>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Oval 558"/>
            <p:cNvSpPr>
              <a:spLocks noChangeArrowheads="1"/>
            </p:cNvSpPr>
            <p:nvPr/>
          </p:nvSpPr>
          <p:spPr bwMode="auto">
            <a:xfrm>
              <a:off x="6017669" y="2646188"/>
              <a:ext cx="35537" cy="34312"/>
            </a:xfrm>
            <a:prstGeom prst="ellipse">
              <a:avLst/>
            </a:pr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603"/>
            <p:cNvSpPr>
              <a:spLocks noEditPoints="1"/>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671"/>
            <p:cNvSpPr>
              <a:spLocks/>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63" name="Group 8"/>
          <p:cNvGrpSpPr/>
          <p:nvPr/>
        </p:nvGrpSpPr>
        <p:grpSpPr>
          <a:xfrm>
            <a:off x="3124205" y="1374075"/>
            <a:ext cx="3796703" cy="3778956"/>
            <a:chOff x="4476325" y="1364544"/>
            <a:chExt cx="3796703" cy="3778956"/>
          </a:xfrm>
        </p:grpSpPr>
        <p:sp>
          <p:nvSpPr>
            <p:cNvPr id="164" name="Freeform 468"/>
            <p:cNvSpPr>
              <a:spLocks noEditPoints="1"/>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251"/>
            <p:cNvSpPr>
              <a:spLocks/>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66" name="Freeform 470"/>
            <p:cNvSpPr>
              <a:spLocks/>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1">
                <a:lumMod val="95000"/>
                <a:lumOff val="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471"/>
            <p:cNvSpPr>
              <a:spLocks noEditPoints="1"/>
            </p:cNvSpPr>
            <p:nvPr/>
          </p:nvSpPr>
          <p:spPr bwMode="auto">
            <a:xfrm>
              <a:off x="4476325"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rgbClr val="153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69" name="Picture 3"/>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4344690" y="2308915"/>
            <a:ext cx="819042" cy="819042"/>
          </a:xfrm>
          <a:prstGeom prst="rect">
            <a:avLst/>
          </a:prstGeom>
          <a:noFill/>
          <a:extLst>
            <a:ext uri="{909E8E84-426E-40DD-AFC4-6F175D3DCCD1}">
              <a14:hiddenFill xmlns:a14="http://schemas.microsoft.com/office/drawing/2010/main">
                <a:solidFill>
                  <a:srgbClr val="FFFFFF"/>
                </a:solidFill>
              </a14:hiddenFill>
            </a:ext>
          </a:extLst>
        </p:spPr>
      </p:pic>
      <p:sp>
        <p:nvSpPr>
          <p:cNvPr id="170" name="Shape 767"/>
          <p:cNvSpPr/>
          <p:nvPr/>
        </p:nvSpPr>
        <p:spPr>
          <a:xfrm>
            <a:off x="362069" y="1701655"/>
            <a:ext cx="2586037" cy="77970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4400" b="1" spc="-41" dirty="0">
                <a:solidFill>
                  <a:srgbClr val="C00000"/>
                </a:solidFill>
                <a:latin typeface="Raleway"/>
                <a:ea typeface="Rajdhani Semibold"/>
                <a:cs typeface="Raleway"/>
                <a:sym typeface="Rajdhani Semibold"/>
              </a:rPr>
              <a:t>zu Hause</a:t>
            </a:r>
            <a:endParaRPr sz="4400" spc="-33" dirty="0">
              <a:solidFill>
                <a:srgbClr val="C00000"/>
              </a:solidFill>
              <a:latin typeface="Calibri Light" panose="020F0302020204030204" pitchFamily="34" charset="0"/>
              <a:ea typeface="Rajdhani"/>
              <a:cs typeface="Raleway"/>
              <a:sym typeface="Rajdhani"/>
            </a:endParaRPr>
          </a:p>
        </p:txBody>
      </p:sp>
      <p:sp>
        <p:nvSpPr>
          <p:cNvPr id="171" name="Shape 767"/>
          <p:cNvSpPr/>
          <p:nvPr/>
        </p:nvSpPr>
        <p:spPr>
          <a:xfrm>
            <a:off x="0" y="3075554"/>
            <a:ext cx="2586037" cy="53347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2800" b="1" spc="-41" dirty="0">
                <a:solidFill>
                  <a:srgbClr val="C00000"/>
                </a:solidFill>
                <a:latin typeface="Raleway"/>
                <a:ea typeface="Rajdhani Semibold"/>
                <a:cs typeface="Raleway"/>
                <a:sym typeface="Rajdhani Semibold"/>
              </a:rPr>
              <a:t>auf der Arbeit</a:t>
            </a:r>
            <a:endParaRPr sz="2800" spc="-33" dirty="0">
              <a:solidFill>
                <a:srgbClr val="C00000"/>
              </a:solidFill>
              <a:latin typeface="Calibri Light" panose="020F0302020204030204" pitchFamily="34" charset="0"/>
              <a:ea typeface="Rajdhani"/>
              <a:cs typeface="Raleway"/>
              <a:sym typeface="Rajdhani"/>
            </a:endParaRPr>
          </a:p>
        </p:txBody>
      </p:sp>
      <p:sp>
        <p:nvSpPr>
          <p:cNvPr id="172" name="Shape 767"/>
          <p:cNvSpPr/>
          <p:nvPr/>
        </p:nvSpPr>
        <p:spPr>
          <a:xfrm>
            <a:off x="6538155" y="991836"/>
            <a:ext cx="2586037" cy="41036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2000" b="1" spc="-41" dirty="0">
                <a:solidFill>
                  <a:srgbClr val="C00000"/>
                </a:solidFill>
                <a:latin typeface="Raleway"/>
                <a:ea typeface="Rajdhani"/>
                <a:cs typeface="Raleway"/>
                <a:sym typeface="Rajdhani Semibold"/>
              </a:rPr>
              <a:t>im Hotel</a:t>
            </a:r>
            <a:endParaRPr sz="1400" spc="-33" dirty="0">
              <a:solidFill>
                <a:srgbClr val="C00000"/>
              </a:solidFill>
              <a:latin typeface="Calibri Light" panose="020F0302020204030204" pitchFamily="34" charset="0"/>
              <a:ea typeface="Rajdhani"/>
              <a:cs typeface="Raleway"/>
              <a:sym typeface="Rajdhani"/>
            </a:endParaRPr>
          </a:p>
        </p:txBody>
      </p:sp>
      <p:sp>
        <p:nvSpPr>
          <p:cNvPr id="173" name="Shape 767"/>
          <p:cNvSpPr/>
          <p:nvPr/>
        </p:nvSpPr>
        <p:spPr>
          <a:xfrm>
            <a:off x="6538155" y="2533263"/>
            <a:ext cx="2586037" cy="471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2400" b="1" spc="-41" dirty="0">
                <a:solidFill>
                  <a:srgbClr val="C00000"/>
                </a:solidFill>
                <a:latin typeface="Raleway"/>
                <a:ea typeface="Rajdhani Semibold"/>
                <a:cs typeface="Raleway"/>
                <a:sym typeface="Rajdhani Semibold"/>
              </a:rPr>
              <a:t>beim Picknick</a:t>
            </a:r>
            <a:endParaRPr sz="1600" spc="-33" dirty="0">
              <a:solidFill>
                <a:srgbClr val="C00000"/>
              </a:solidFill>
              <a:latin typeface="Calibri Light" panose="020F0302020204030204" pitchFamily="34" charset="0"/>
              <a:ea typeface="Rajdhani"/>
              <a:cs typeface="Raleway"/>
              <a:sym typeface="Rajdhani"/>
            </a:endParaRPr>
          </a:p>
        </p:txBody>
      </p:sp>
      <p:sp>
        <p:nvSpPr>
          <p:cNvPr id="174" name="Shape 767"/>
          <p:cNvSpPr/>
          <p:nvPr/>
        </p:nvSpPr>
        <p:spPr>
          <a:xfrm>
            <a:off x="6419290" y="3741777"/>
            <a:ext cx="2586037" cy="59503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3200" b="1" spc="-41" dirty="0">
                <a:solidFill>
                  <a:srgbClr val="C00000"/>
                </a:solidFill>
                <a:latin typeface="Raleway"/>
                <a:ea typeface="Rajdhani Semibold"/>
                <a:cs typeface="Raleway"/>
                <a:sym typeface="Rajdhani Semibold"/>
              </a:rPr>
              <a:t>unterwegs</a:t>
            </a:r>
            <a:endParaRPr sz="2000" spc="-33" dirty="0">
              <a:solidFill>
                <a:srgbClr val="C00000"/>
              </a:solidFill>
              <a:latin typeface="Calibri Light" panose="020F0302020204030204" pitchFamily="34" charset="0"/>
              <a:ea typeface="Rajdhani"/>
              <a:cs typeface="Raleway"/>
              <a:sym typeface="Rajdhani"/>
            </a:endParaRPr>
          </a:p>
        </p:txBody>
      </p:sp>
      <p:sp>
        <p:nvSpPr>
          <p:cNvPr id="175" name="Shape 767"/>
          <p:cNvSpPr/>
          <p:nvPr/>
        </p:nvSpPr>
        <p:spPr>
          <a:xfrm>
            <a:off x="770947" y="4129433"/>
            <a:ext cx="2586037" cy="47192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de-DE" sz="2400" b="1" spc="-41" dirty="0">
                <a:solidFill>
                  <a:srgbClr val="C00000"/>
                </a:solidFill>
                <a:latin typeface="Raleway"/>
                <a:ea typeface="Rajdhani Semibold"/>
                <a:cs typeface="Raleway"/>
                <a:sym typeface="Rajdhani Semibold"/>
              </a:rPr>
              <a:t>im Zug</a:t>
            </a:r>
            <a:endParaRPr sz="1600" spc="-33" dirty="0">
              <a:solidFill>
                <a:srgbClr val="C00000"/>
              </a:solidFill>
              <a:latin typeface="Calibri Light" panose="020F0302020204030204" pitchFamily="34" charset="0"/>
              <a:ea typeface="Rajdhani"/>
              <a:cs typeface="Raleway"/>
              <a:sym typeface="Rajdhani"/>
            </a:endParaRPr>
          </a:p>
        </p:txBody>
      </p:sp>
    </p:spTree>
    <p:extLst>
      <p:ext uri="{BB962C8B-B14F-4D97-AF65-F5344CB8AC3E}">
        <p14:creationId xmlns:p14="http://schemas.microsoft.com/office/powerpoint/2010/main" val="223160643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0" y="1099616"/>
            <a:ext cx="9144000" cy="4043884"/>
          </a:xfrm>
          <a:prstGeom prst="rect">
            <a:avLst/>
          </a:prstGeom>
          <a:solidFill>
            <a:srgbClr val="FCA904">
              <a:alpha val="9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9" name="TextBox 8"/>
          <p:cNvSpPr txBox="1"/>
          <p:nvPr/>
        </p:nvSpPr>
        <p:spPr>
          <a:xfrm>
            <a:off x="133709" y="1708416"/>
            <a:ext cx="8962845" cy="2800767"/>
          </a:xfrm>
          <a:prstGeom prst="rect">
            <a:avLst/>
          </a:prstGeom>
          <a:noFill/>
        </p:spPr>
        <p:txBody>
          <a:bodyPr wrap="square" rtlCol="0">
            <a:spAutoFit/>
          </a:bodyPr>
          <a:lstStyle/>
          <a:p>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schnelle und einfache Zubereitung</a:t>
            </a:r>
            <a:r>
              <a:rPr lang="ru-RU" sz="1600" b="1" dirty="0">
                <a:solidFill>
                  <a:schemeClr val="bg1"/>
                </a:solidFill>
                <a:latin typeface="Raleway Light" panose="020B0403030101060003" pitchFamily="34" charset="-52"/>
                <a:ea typeface="Roboto Light" panose="02000000000000000000" pitchFamily="2" charset="0"/>
              </a:rPr>
              <a:t> </a:t>
            </a:r>
            <a:br>
              <a:rPr lang="ru-RU" sz="1600" b="1" dirty="0">
                <a:solidFill>
                  <a:schemeClr val="bg1"/>
                </a:solidFill>
                <a:latin typeface="Raleway Light" panose="020B0403030101060003" pitchFamily="34" charset="-52"/>
                <a:ea typeface="Roboto Light" panose="02000000000000000000" pitchFamily="2" charset="0"/>
              </a:rPr>
            </a:br>
            <a:r>
              <a:rPr lang="ru-RU" sz="1600" b="1" dirty="0">
                <a:solidFill>
                  <a:schemeClr val="bg1"/>
                </a:solidFill>
                <a:latin typeface="Raleway Light" panose="020B0403030101060003" pitchFamily="34" charset="-52"/>
                <a:ea typeface="Roboto Light" panose="02000000000000000000" pitchFamily="2" charset="0"/>
              </a:rPr>
              <a:t/>
            </a:r>
            <a:br>
              <a:rPr lang="ru-RU" sz="1600" b="1" dirty="0">
                <a:solidFill>
                  <a:schemeClr val="bg1"/>
                </a:solidFill>
                <a:latin typeface="Raleway Light" panose="020B0403030101060003" pitchFamily="34" charset="-52"/>
                <a:ea typeface="Roboto Light" panose="02000000000000000000" pitchFamily="2" charset="0"/>
              </a:rPr>
            </a:br>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ausgwählte Steinpilze und Champignons, Sahne, Gewürze</a:t>
            </a:r>
            <a:r>
              <a:rPr lang="ru-RU" sz="1600" b="1" dirty="0">
                <a:solidFill>
                  <a:schemeClr val="bg1"/>
                </a:solidFill>
                <a:latin typeface="Raleway Light" panose="020B0403030101060003" pitchFamily="34" charset="-52"/>
                <a:ea typeface="Roboto Light" panose="02000000000000000000" pitchFamily="2" charset="0"/>
              </a:rPr>
              <a:t/>
            </a:r>
            <a:br>
              <a:rPr lang="ru-RU" sz="1600" b="1" dirty="0">
                <a:solidFill>
                  <a:schemeClr val="bg1"/>
                </a:solidFill>
                <a:latin typeface="Raleway Light" panose="020B0403030101060003" pitchFamily="34" charset="-52"/>
                <a:ea typeface="Roboto Light" panose="02000000000000000000" pitchFamily="2" charset="0"/>
              </a:rPr>
            </a:br>
            <a:endParaRPr lang="ru-RU" sz="1600" b="1" dirty="0">
              <a:solidFill>
                <a:schemeClr val="bg1"/>
              </a:solidFill>
              <a:latin typeface="Raleway Light" panose="020B0403030101060003" pitchFamily="34" charset="-52"/>
              <a:ea typeface="Roboto Light" panose="02000000000000000000" pitchFamily="2" charset="0"/>
            </a:endParaRPr>
          </a:p>
          <a:p>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ohne Natriumglutamat, GMO, Transfettsäuren und andere bedenklichen Zutaten</a:t>
            </a:r>
            <a:r>
              <a:rPr lang="ru-RU" sz="1600" b="1" dirty="0">
                <a:solidFill>
                  <a:schemeClr val="bg1"/>
                </a:solidFill>
                <a:latin typeface="Raleway Light" panose="020B0403030101060003" pitchFamily="34" charset="-52"/>
                <a:ea typeface="Roboto Light" panose="02000000000000000000" pitchFamily="2" charset="0"/>
              </a:rPr>
              <a:t/>
            </a:r>
            <a:br>
              <a:rPr lang="ru-RU" sz="1600" b="1" dirty="0">
                <a:solidFill>
                  <a:schemeClr val="bg1"/>
                </a:solidFill>
                <a:latin typeface="Raleway Light" panose="020B0403030101060003" pitchFamily="34" charset="-52"/>
                <a:ea typeface="Roboto Light" panose="02000000000000000000" pitchFamily="2" charset="0"/>
              </a:rPr>
            </a:br>
            <a:endParaRPr lang="ru-RU" sz="1600" b="1" dirty="0">
              <a:solidFill>
                <a:schemeClr val="bg1"/>
              </a:solidFill>
              <a:latin typeface="Raleway Light" panose="020B0403030101060003" pitchFamily="34" charset="-52"/>
              <a:ea typeface="Roboto Light" panose="02000000000000000000" pitchFamily="2" charset="0"/>
            </a:endParaRPr>
          </a:p>
          <a:p>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feiner Geschmack und natürliches Pilzaroma</a:t>
            </a:r>
            <a:r>
              <a:rPr lang="ru-RU" sz="1600" b="1" dirty="0">
                <a:solidFill>
                  <a:schemeClr val="bg1"/>
                </a:solidFill>
                <a:latin typeface="Raleway Light" panose="020B0403030101060003" pitchFamily="34" charset="-52"/>
                <a:ea typeface="Roboto Light" panose="02000000000000000000" pitchFamily="2" charset="0"/>
              </a:rPr>
              <a:t/>
            </a:r>
            <a:br>
              <a:rPr lang="ru-RU" sz="1600" b="1" dirty="0">
                <a:solidFill>
                  <a:schemeClr val="bg1"/>
                </a:solidFill>
                <a:latin typeface="Raleway Light" panose="020B0403030101060003" pitchFamily="34" charset="-52"/>
                <a:ea typeface="Roboto Light" panose="02000000000000000000" pitchFamily="2" charset="0"/>
              </a:rPr>
            </a:br>
            <a:endParaRPr lang="ru-RU" sz="1600" b="1" dirty="0">
              <a:solidFill>
                <a:schemeClr val="bg1"/>
              </a:solidFill>
              <a:latin typeface="Raleway Light" panose="020B0403030101060003" pitchFamily="34" charset="-52"/>
              <a:ea typeface="Roboto Light" panose="02000000000000000000" pitchFamily="2" charset="0"/>
            </a:endParaRPr>
          </a:p>
          <a:p>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keine besonderen Lagerungsbedingungen erforderlich</a:t>
            </a:r>
            <a:r>
              <a:rPr lang="ru-RU" sz="1600" b="1" dirty="0">
                <a:solidFill>
                  <a:schemeClr val="bg1"/>
                </a:solidFill>
                <a:latin typeface="Raleway Light" panose="020B0403030101060003" pitchFamily="34" charset="-52"/>
                <a:ea typeface="Roboto Light" panose="02000000000000000000" pitchFamily="2" charset="0"/>
              </a:rPr>
              <a:t/>
            </a:r>
            <a:br>
              <a:rPr lang="ru-RU" sz="1600" b="1" dirty="0">
                <a:solidFill>
                  <a:schemeClr val="bg1"/>
                </a:solidFill>
                <a:latin typeface="Raleway Light" panose="020B0403030101060003" pitchFamily="34" charset="-52"/>
                <a:ea typeface="Roboto Light" panose="02000000000000000000" pitchFamily="2" charset="0"/>
              </a:rPr>
            </a:br>
            <a:endParaRPr lang="ru-RU" sz="1600" b="1" dirty="0">
              <a:solidFill>
                <a:schemeClr val="bg1"/>
              </a:solidFill>
              <a:latin typeface="Raleway Light" panose="020B0403030101060003" pitchFamily="34" charset="-52"/>
              <a:ea typeface="Roboto Light" panose="02000000000000000000" pitchFamily="2" charset="0"/>
            </a:endParaRPr>
          </a:p>
          <a:p>
            <a:r>
              <a:rPr lang="ru-RU" sz="1600" b="1" dirty="0">
                <a:solidFill>
                  <a:schemeClr val="bg1"/>
                </a:solidFill>
                <a:latin typeface="Raleway Light" panose="020B0403030101060003" pitchFamily="34" charset="-52"/>
                <a:ea typeface="Roboto Light" panose="02000000000000000000" pitchFamily="2" charset="0"/>
              </a:rPr>
              <a:t>•	</a:t>
            </a:r>
            <a:r>
              <a:rPr lang="de-DE" sz="1600" b="1" dirty="0">
                <a:solidFill>
                  <a:schemeClr val="bg1"/>
                </a:solidFill>
                <a:latin typeface="Raleway Light" panose="020B0403030101060003" pitchFamily="34" charset="-52"/>
                <a:ea typeface="Roboto Light" panose="02000000000000000000" pitchFamily="2" charset="0"/>
              </a:rPr>
              <a:t>ein Gericht in Restaurantqualität und günstiger als ein Business-Lunch im Café</a:t>
            </a:r>
            <a:endParaRPr lang="ru-RU" sz="1600" b="1" dirty="0">
              <a:solidFill>
                <a:schemeClr val="bg1"/>
              </a:solidFill>
              <a:latin typeface="Raleway Light" panose="020B0403030101060003" pitchFamily="34" charset="-52"/>
              <a:ea typeface="Roboto Light" panose="02000000000000000000" pitchFamily="2" charset="0"/>
            </a:endParaRPr>
          </a:p>
        </p:txBody>
      </p:sp>
      <p:sp>
        <p:nvSpPr>
          <p:cNvPr id="10" name="Rectangle 1"/>
          <p:cNvSpPr/>
          <p:nvPr/>
        </p:nvSpPr>
        <p:spPr>
          <a:xfrm>
            <a:off x="181155" y="145109"/>
            <a:ext cx="7979434" cy="830997"/>
          </a:xfrm>
          <a:prstGeom prst="rect">
            <a:avLst/>
          </a:prstGeom>
        </p:spPr>
        <p:txBody>
          <a:bodyPr wrap="square">
            <a:spAutoFit/>
          </a:bodyPr>
          <a:lstStyle/>
          <a:p>
            <a:pPr lvl="1"/>
            <a:r>
              <a:rPr lang="en-US" sz="2400" b="1" dirty="0">
                <a:solidFill>
                  <a:srgbClr val="E19909"/>
                </a:solidFill>
                <a:latin typeface="Raleway"/>
                <a:cs typeface="Raleway"/>
              </a:rPr>
              <a:t>DAILY DELICIOUS</a:t>
            </a:r>
            <a:r>
              <a:rPr lang="ru-RU" sz="2400" b="1" dirty="0">
                <a:solidFill>
                  <a:srgbClr val="E19909"/>
                </a:solidFill>
                <a:latin typeface="Raleway"/>
                <a:cs typeface="Raleway"/>
              </a:rPr>
              <a:t> </a:t>
            </a:r>
            <a:r>
              <a:rPr lang="de-DE" sz="2400" b="1" dirty="0">
                <a:solidFill>
                  <a:srgbClr val="E19909"/>
                </a:solidFill>
                <a:latin typeface="Raleway"/>
                <a:cs typeface="Raleway"/>
              </a:rPr>
              <a:t>PILZCREMESUPPE</a:t>
            </a:r>
            <a:endParaRPr lang="ru-RU" sz="2400" b="1" dirty="0">
              <a:solidFill>
                <a:srgbClr val="E19909"/>
              </a:solidFill>
              <a:latin typeface="Raleway"/>
              <a:cs typeface="Raleway"/>
            </a:endParaRPr>
          </a:p>
          <a:p>
            <a:pPr lvl="1"/>
            <a:r>
              <a:rPr lang="de-DE" sz="2400" b="1" dirty="0">
                <a:solidFill>
                  <a:srgbClr val="C00000"/>
                </a:solidFill>
                <a:latin typeface="Raleway"/>
                <a:cs typeface="Raleway"/>
              </a:rPr>
              <a:t>BEWUSSTE ERNÄHRUNG</a:t>
            </a:r>
            <a:endParaRPr lang="ru-RU" sz="2400" b="1" dirty="0">
              <a:solidFill>
                <a:srgbClr val="C00000"/>
              </a:solidFill>
              <a:latin typeface="Raleway"/>
              <a:cs typeface="Raleway"/>
            </a:endParaRPr>
          </a:p>
        </p:txBody>
      </p:sp>
      <p:pic>
        <p:nvPicPr>
          <p:cNvPr id="12" name="Изображение 17" descr="CC_Logo_Green.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2305" y="145109"/>
            <a:ext cx="515154" cy="340666"/>
          </a:xfrm>
          <a:prstGeom prst="rect">
            <a:avLst/>
          </a:prstGeom>
        </p:spPr>
      </p:pic>
      <p:pic>
        <p:nvPicPr>
          <p:cNvPr id="11"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914710" y="560607"/>
            <a:ext cx="3531050" cy="2445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052862"/>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rgbClr val="FCA9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2" name="Прямоугольник 11"/>
          <p:cNvSpPr/>
          <p:nvPr/>
        </p:nvSpPr>
        <p:spPr>
          <a:xfrm>
            <a:off x="0" y="0"/>
            <a:ext cx="4762500" cy="5143499"/>
          </a:xfrm>
          <a:prstGeom prst="rect">
            <a:avLst/>
          </a:prstGeom>
          <a:gradFill flip="none" rotWithShape="1">
            <a:gsLst>
              <a:gs pos="0">
                <a:srgbClr val="FFFF00"/>
              </a:gs>
              <a:gs pos="64000">
                <a:srgbClr val="FCA904"/>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grpSp>
        <p:nvGrpSpPr>
          <p:cNvPr id="6" name="Группа 5"/>
          <p:cNvGrpSpPr/>
          <p:nvPr/>
        </p:nvGrpSpPr>
        <p:grpSpPr>
          <a:xfrm>
            <a:off x="4409778" y="376837"/>
            <a:ext cx="3743622" cy="4186004"/>
            <a:chOff x="4226256" y="171628"/>
            <a:chExt cx="4110666" cy="4596422"/>
          </a:xfrm>
        </p:grpSpPr>
        <p:pic>
          <p:nvPicPr>
            <p:cNvPr id="3" name="Рисунок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66373" y="2934263"/>
              <a:ext cx="2649981" cy="1833787"/>
            </a:xfrm>
            <a:prstGeom prst="rect">
              <a:avLst/>
            </a:prstGeom>
          </p:spPr>
        </p:pic>
        <p:pic>
          <p:nvPicPr>
            <p:cNvPr id="4" name="Рисунок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6256" y="1358565"/>
              <a:ext cx="4110666" cy="1899128"/>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1790" y="171628"/>
              <a:ext cx="2569166" cy="1597165"/>
            </a:xfrm>
            <a:prstGeom prst="rect">
              <a:avLst/>
            </a:prstGeom>
          </p:spPr>
        </p:pic>
      </p:grpSp>
      <p:pic>
        <p:nvPicPr>
          <p:cNvPr id="1026" name="Picture 2" descr="d:\Users\Olga.Shirimova\Desktop\DD_Soup_Mushroom_Site&amp;Catalog.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32311" y="299786"/>
            <a:ext cx="4525414" cy="4525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0557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spect="1"/>
          </p:cNvSpPr>
          <p:nvPr/>
        </p:nvSpPr>
        <p:spPr>
          <a:xfrm>
            <a:off x="-9526" y="0"/>
            <a:ext cx="4610496" cy="5184000"/>
          </a:xfrm>
          <a:prstGeom prst="rect">
            <a:avLst/>
          </a:prstGeom>
          <a:blipFill dpi="0" rotWithShape="1">
            <a:blip r:embed="rId3" cstate="screen">
              <a:extLst>
                <a:ext uri="{28A0092B-C50C-407E-A947-70E740481C1C}">
                  <a14:useLocalDpi xmlns:a14="http://schemas.microsoft.com/office/drawing/2010/main"/>
                </a:ext>
              </a:extLst>
            </a:blip>
            <a:srcRect/>
            <a:stretch>
              <a:fillRect b="22224"/>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 xmlns:ma14="http://schemas.microsoft.com/office/mac/drawingml/2011/main" val="1"/>
            </a:ext>
          </a:extLst>
        </p:spPr>
        <p:txBody>
          <a:bodyPr/>
          <a:lstStyle/>
          <a:p>
            <a:pPr lvl="0">
              <a:defRPr sz="1800" spc="0"/>
            </a:pPr>
            <a:fld id="{86CB4B4D-7CA3-9044-876B-883B54F8677D}" type="slidenum">
              <a:rPr sz="1400" spc="36"/>
              <a:pPr lvl="0">
                <a:defRPr sz="1800" spc="0"/>
              </a:pPr>
              <a:t>3</a:t>
            </a:fld>
            <a:endParaRPr sz="1400" spc="36"/>
          </a:p>
        </p:txBody>
      </p:sp>
      <p:sp>
        <p:nvSpPr>
          <p:cNvPr id="760" name="Shape 760"/>
          <p:cNvSpPr>
            <a:spLocks noChangeAspect="1"/>
          </p:cNvSpPr>
          <p:nvPr/>
        </p:nvSpPr>
        <p:spPr>
          <a:xfrm>
            <a:off x="129396" y="154692"/>
            <a:ext cx="5087060" cy="5570555"/>
          </a:xfrm>
          <a:prstGeom prst="rect">
            <a:avLst/>
          </a:prstGeom>
          <a:noFill/>
          <a:ln w="12700">
            <a:miter lim="400000"/>
          </a:ln>
        </p:spPr>
        <p:txBody>
          <a:bodyPr lIns="0" tIns="0" rIns="0" bIns="0" anchor="ctr"/>
          <a:lstStyle/>
          <a:p>
            <a:pPr lvl="0">
              <a:defRPr sz="3200">
                <a:solidFill>
                  <a:srgbClr val="FFFFFF"/>
                </a:solidFill>
              </a:defRPr>
            </a:pPr>
            <a:endParaRPr/>
          </a:p>
        </p:txBody>
      </p:sp>
      <p:sp>
        <p:nvSpPr>
          <p:cNvPr id="7" name="Прямоугольник 6"/>
          <p:cNvSpPr/>
          <p:nvPr/>
        </p:nvSpPr>
        <p:spPr>
          <a:xfrm>
            <a:off x="-9525" y="3955444"/>
            <a:ext cx="9183413" cy="1190625"/>
          </a:xfrm>
          <a:prstGeom prst="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Rectangle 5"/>
          <p:cNvSpPr/>
          <p:nvPr/>
        </p:nvSpPr>
        <p:spPr>
          <a:xfrm>
            <a:off x="1956924" y="4167186"/>
            <a:ext cx="5220627"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dirty="0">
                <a:solidFill>
                  <a:schemeClr val="bg1"/>
                </a:solidFill>
                <a:latin typeface="Raleway"/>
                <a:cs typeface="Raleway"/>
              </a:rPr>
              <a:t>CREMESUPPE</a:t>
            </a:r>
            <a:r>
              <a:rPr lang="ru-RU" sz="2000" b="1" dirty="0">
                <a:solidFill>
                  <a:schemeClr val="bg1"/>
                </a:solidFill>
                <a:latin typeface="Raleway"/>
                <a:cs typeface="Raleway"/>
              </a:rPr>
              <a:t> </a:t>
            </a:r>
            <a:r>
              <a:rPr lang="de-DE" sz="2000" b="1" dirty="0">
                <a:solidFill>
                  <a:schemeClr val="bg1"/>
                </a:solidFill>
                <a:latin typeface="Raleway"/>
                <a:cs typeface="Raleway"/>
              </a:rPr>
              <a:t>vs. </a:t>
            </a:r>
            <a:r>
              <a:rPr lang="en-US" sz="2000" b="1" dirty="0">
                <a:solidFill>
                  <a:schemeClr val="bg1"/>
                </a:solidFill>
                <a:latin typeface="Raleway"/>
                <a:cs typeface="Raleway"/>
              </a:rPr>
              <a:t>KLARE BRÜHE</a:t>
            </a:r>
            <a:endParaRPr lang="ru-RU" sz="2000" b="1" dirty="0">
              <a:solidFill>
                <a:schemeClr val="bg1"/>
              </a:solidFill>
              <a:latin typeface="Raleway"/>
              <a:cs typeface="Raleway"/>
            </a:endParaRPr>
          </a:p>
        </p:txBody>
      </p:sp>
      <p:pic>
        <p:nvPicPr>
          <p:cNvPr id="9" name="Изображение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92770" y="0"/>
            <a:ext cx="4451230" cy="3955444"/>
          </a:xfrm>
          <a:prstGeom prst="rect">
            <a:avLst/>
          </a:prstGeom>
          <a:noFill/>
          <a:ln>
            <a:noFill/>
          </a:ln>
        </p:spPr>
      </p:pic>
    </p:spTree>
    <p:extLst>
      <p:ext uri="{BB962C8B-B14F-4D97-AF65-F5344CB8AC3E}">
        <p14:creationId xmlns:p14="http://schemas.microsoft.com/office/powerpoint/2010/main" val="29337342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 name="Shape 758"/>
          <p:cNvSpPr/>
          <p:nvPr/>
        </p:nvSpPr>
        <p:spPr>
          <a:xfrm>
            <a:off x="-4762" y="2569"/>
            <a:ext cx="9153524" cy="5143500"/>
          </a:xfrm>
          <a:prstGeom prst="rect">
            <a:avLst/>
          </a:prstGeom>
          <a:solidFill>
            <a:srgbClr val="A6AAA9"/>
          </a:solidFill>
          <a:ln w="12700">
            <a:miter lim="400000"/>
          </a:ln>
        </p:spPr>
        <p:txBody>
          <a:bodyPr lIns="0" tIns="0" rIns="0" bIns="0" anchor="ctr"/>
          <a:lstStyle/>
          <a:p>
            <a:pPr lvl="0">
              <a:defRPr sz="3200">
                <a:solidFill>
                  <a:srgbClr val="FFFFFF"/>
                </a:solidFill>
              </a:defRPr>
            </a:pPr>
            <a:endParaRPr/>
          </a:p>
        </p:txBody>
      </p:sp>
      <p:sp>
        <p:nvSpPr>
          <p:cNvPr id="759" name="Shape 759"/>
          <p:cNvSpPr>
            <a:spLocks noGrp="1"/>
          </p:cNvSpPr>
          <p:nvPr>
            <p:ph type="sldNum" sz="quarter" idx="4294967295"/>
          </p:nvPr>
        </p:nvSpPr>
        <p:spPr>
          <a:xfrm>
            <a:off x="8969375" y="4651375"/>
            <a:ext cx="174625" cy="223838"/>
          </a:xfrm>
          <a:prstGeom prst="rect">
            <a:avLst/>
          </a:prstGeom>
          <a:extLst>
            <a:ext uri="{C572A759-6A51-4108-AA02-DFA0A04FC94B}">
              <ma14:wrappingTextBoxFlag xmlns="" xmlns:ma14="http://schemas.microsoft.com/office/mac/drawingml/2011/main" val="1"/>
            </a:ext>
          </a:extLst>
        </p:spPr>
        <p:txBody>
          <a:bodyPr/>
          <a:lstStyle/>
          <a:p>
            <a:pPr lvl="0">
              <a:defRPr sz="1800" spc="0"/>
            </a:pPr>
            <a:fld id="{86CB4B4D-7CA3-9044-876B-883B54F8677D}" type="slidenum">
              <a:rPr sz="1400" spc="36"/>
              <a:pPr lvl="0">
                <a:defRPr sz="1800" spc="0"/>
              </a:pPr>
              <a:t>4</a:t>
            </a:fld>
            <a:endParaRPr sz="1400" spc="36"/>
          </a:p>
        </p:txBody>
      </p:sp>
      <p:sp>
        <p:nvSpPr>
          <p:cNvPr id="760" name="Shape 760"/>
          <p:cNvSpPr/>
          <p:nvPr/>
        </p:nvSpPr>
        <p:spPr>
          <a:xfrm>
            <a:off x="3105509" y="2569"/>
            <a:ext cx="6043252" cy="5143500"/>
          </a:xfrm>
          <a:prstGeom prst="rect">
            <a:avLst/>
          </a:prstGeom>
          <a:blipFill>
            <a:blip r:embed="rId3" cstate="screen">
              <a:extLst>
                <a:ext uri="{28A0092B-C50C-407E-A947-70E740481C1C}">
                  <a14:useLocalDpi xmlns:a14="http://schemas.microsoft.com/office/drawing/2010/main"/>
                </a:ext>
              </a:extLst>
            </a:blip>
            <a:stretch>
              <a:fillRect/>
            </a:stretch>
          </a:blipFill>
          <a:ln w="12700">
            <a:miter lim="400000"/>
          </a:ln>
        </p:spPr>
        <p:txBody>
          <a:bodyPr lIns="0" tIns="0" rIns="0" bIns="0" anchor="ctr"/>
          <a:lstStyle/>
          <a:p>
            <a:pPr lvl="0">
              <a:defRPr sz="3200">
                <a:solidFill>
                  <a:srgbClr val="FFFFFF"/>
                </a:solidFill>
              </a:defRPr>
            </a:pPr>
            <a:endParaRPr/>
          </a:p>
        </p:txBody>
      </p:sp>
      <p:sp>
        <p:nvSpPr>
          <p:cNvPr id="2" name="Прямоугольник 1"/>
          <p:cNvSpPr/>
          <p:nvPr/>
        </p:nvSpPr>
        <p:spPr>
          <a:xfrm>
            <a:off x="-9524" y="2570"/>
            <a:ext cx="3115033" cy="5140930"/>
          </a:xfrm>
          <a:prstGeom prst="rect">
            <a:avLst/>
          </a:prstGeom>
          <a:solidFill>
            <a:srgbClr val="9EA127">
              <a:alpha val="71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32" name="Rectangle 5"/>
          <p:cNvSpPr/>
          <p:nvPr/>
        </p:nvSpPr>
        <p:spPr>
          <a:xfrm>
            <a:off x="146650" y="145110"/>
            <a:ext cx="2760452" cy="4788840"/>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000" b="1" dirty="0">
                <a:solidFill>
                  <a:schemeClr val="bg1"/>
                </a:solidFill>
                <a:latin typeface="Raleway"/>
                <a:cs typeface="Raleway"/>
              </a:rPr>
              <a:t>CREMESUPPE AUS PILZEN – CREMIG, KRÄFTIG, PROTEINREICH</a:t>
            </a:r>
          </a:p>
          <a:p>
            <a:pPr algn="ctr"/>
            <a:endParaRPr lang="de-DE" sz="2000" b="1" dirty="0">
              <a:solidFill>
                <a:schemeClr val="bg1"/>
              </a:solidFill>
              <a:latin typeface="Raleway"/>
              <a:cs typeface="Raleway"/>
            </a:endParaRPr>
          </a:p>
          <a:p>
            <a:pPr algn="ctr"/>
            <a:r>
              <a:rPr lang="de-DE" sz="2000" b="1" dirty="0">
                <a:solidFill>
                  <a:schemeClr val="bg1"/>
                </a:solidFill>
                <a:latin typeface="Raleway"/>
                <a:cs typeface="Raleway"/>
              </a:rPr>
              <a:t>SÄTTIGUNG UND FEINER GESCHMACK</a:t>
            </a:r>
          </a:p>
        </p:txBody>
      </p:sp>
      <p:pic>
        <p:nvPicPr>
          <p:cNvPr id="33" name="Изображение 17" descr="CC_Logo_Green.eps"/>
          <p:cNvPicPr>
            <a:picLocks noChangeAspect="1"/>
          </p:cNvPicPr>
          <p:nvPr/>
        </p:nvPicPr>
        <p:blipFill>
          <a:blip r:embed="rId4" cstate="screen">
            <a:biLevel thresh="50000"/>
            <a:extLst>
              <a:ext uri="{28A0092B-C50C-407E-A947-70E740481C1C}">
                <a14:useLocalDpi xmlns:a14="http://schemas.microsoft.com/office/drawing/2010/main"/>
              </a:ext>
            </a:extLst>
          </a:blip>
          <a:stretch>
            <a:fillRect/>
          </a:stretch>
        </p:blipFill>
        <p:spPr>
          <a:xfrm>
            <a:off x="8072305" y="145109"/>
            <a:ext cx="515154" cy="340666"/>
          </a:xfrm>
          <a:prstGeom prst="rect">
            <a:avLst/>
          </a:prstGeom>
          <a:noFill/>
          <a:ln>
            <a:noFill/>
          </a:ln>
        </p:spPr>
      </p:pic>
    </p:spTree>
    <p:extLst>
      <p:ext uri="{BB962C8B-B14F-4D97-AF65-F5344CB8AC3E}">
        <p14:creationId xmlns:p14="http://schemas.microsoft.com/office/powerpoint/2010/main" val="71467957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5</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8625" y="0"/>
            <a:ext cx="4373592" cy="3627718"/>
          </a:xfrm>
          <a:prstGeom prst="rect">
            <a:avLst/>
          </a:prstGeom>
          <a:blipFill dpi="0" rotWithShape="1">
            <a:blip r:embed="rId3" cstate="screen">
              <a:alphaModFix amt="89000"/>
              <a:extLst>
                <a:ext uri="{28A0092B-C50C-407E-A947-70E740481C1C}">
                  <a14:useLocalDpi xmlns:a14="http://schemas.microsoft.com/office/drawing/2010/main"/>
                </a:ext>
              </a:extLst>
            </a:blip>
            <a:srcRect/>
            <a:stretch>
              <a:fillRect/>
            </a:stretch>
          </a:blipFill>
          <a:ln cmpd="sng">
            <a:solidFill>
              <a:schemeClr val="accent6">
                <a:lumMod val="75000"/>
                <a:alpha val="93000"/>
              </a:schemeClr>
            </a:solidFill>
          </a:ln>
          <a:effectLst>
            <a:glow>
              <a:schemeClr val="accent6">
                <a:lumMod val="75000"/>
              </a:schemeClr>
            </a:glow>
            <a:outerShdw blurRad="50800" dist="50800" dir="5400000" sx="96000" sy="96000" algn="ctr" rotWithShape="0">
              <a:schemeClr val="accent6">
                <a:lumMod val="75000"/>
                <a:alpha val="89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Изображение 22" descr="CC_Logo_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138024" y="3969141"/>
            <a:ext cx="4080294"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a:solidFill>
                <a:srgbClr val="C00000"/>
              </a:solidFill>
              <a:latin typeface="Raleway"/>
              <a:cs typeface="Raleway"/>
            </a:endParaRPr>
          </a:p>
        </p:txBody>
      </p:sp>
      <p:pic>
        <p:nvPicPr>
          <p:cNvPr id="3" name="Рисунок 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73592" y="0"/>
            <a:ext cx="4770408" cy="3627717"/>
          </a:xfrm>
          <a:prstGeom prst="rect">
            <a:avLst/>
          </a:prstGeom>
          <a:ln cmpd="sng">
            <a:solidFill>
              <a:srgbClr val="E19909"/>
            </a:solidFill>
          </a:ln>
          <a:effectLst>
            <a:glow>
              <a:srgbClr val="E19909"/>
            </a:glow>
            <a:softEdge rad="0"/>
          </a:effectLst>
        </p:spPr>
      </p:pic>
      <p:sp>
        <p:nvSpPr>
          <p:cNvPr id="5" name="TextBox 4"/>
          <p:cNvSpPr txBox="1"/>
          <p:nvPr/>
        </p:nvSpPr>
        <p:spPr>
          <a:xfrm rot="21145397">
            <a:off x="4739886" y="426206"/>
            <a:ext cx="3468148" cy="461665"/>
          </a:xfrm>
          <a:prstGeom prst="rect">
            <a:avLst/>
          </a:prstGeom>
          <a:noFill/>
        </p:spPr>
        <p:txBody>
          <a:bodyPr wrap="square" rtlCol="0">
            <a:spAutoFit/>
          </a:bodyPr>
          <a:lstStyle/>
          <a:p>
            <a:pPr algn="ctr"/>
            <a:r>
              <a:rPr lang="de-DE" sz="2400" b="1" dirty="0"/>
              <a:t>STEINPILZE</a:t>
            </a:r>
            <a:endParaRPr lang="ru-RU" sz="2400" b="1" dirty="0"/>
          </a:p>
        </p:txBody>
      </p:sp>
      <p:sp>
        <p:nvSpPr>
          <p:cNvPr id="6" name="TextBox 5"/>
          <p:cNvSpPr txBox="1"/>
          <p:nvPr/>
        </p:nvSpPr>
        <p:spPr>
          <a:xfrm rot="517536">
            <a:off x="465826" y="506852"/>
            <a:ext cx="3260785" cy="461665"/>
          </a:xfrm>
          <a:prstGeom prst="rect">
            <a:avLst/>
          </a:prstGeom>
          <a:noFill/>
        </p:spPr>
        <p:txBody>
          <a:bodyPr wrap="square" rtlCol="0">
            <a:spAutoFit/>
          </a:bodyPr>
          <a:lstStyle/>
          <a:p>
            <a:pPr algn="ctr"/>
            <a:r>
              <a:rPr lang="de-DE" sz="2400" b="1" dirty="0"/>
              <a:t>CHAMPIGNONS</a:t>
            </a:r>
            <a:endParaRPr lang="ru-RU" sz="2400" b="1" dirty="0"/>
          </a:p>
        </p:txBody>
      </p:sp>
      <p:sp>
        <p:nvSpPr>
          <p:cNvPr id="7" name="TextBox 6"/>
          <p:cNvSpPr txBox="1"/>
          <p:nvPr/>
        </p:nvSpPr>
        <p:spPr>
          <a:xfrm>
            <a:off x="138024" y="3769743"/>
            <a:ext cx="8833447" cy="1477328"/>
          </a:xfrm>
          <a:prstGeom prst="rect">
            <a:avLst/>
          </a:prstGeom>
          <a:noFill/>
        </p:spPr>
        <p:txBody>
          <a:bodyPr wrap="square" rtlCol="0">
            <a:spAutoFit/>
          </a:bodyPr>
          <a:lstStyle/>
          <a:p>
            <a:r>
              <a:rPr lang="de-DE" dirty="0"/>
              <a:t>Die Grundlage der Daily Delicious Pilzcremesuppe bilden </a:t>
            </a:r>
            <a:r>
              <a:rPr lang="de-DE" u="sng" dirty="0"/>
              <a:t>ausgewählte Champignons und Steinpilze</a:t>
            </a:r>
            <a:r>
              <a:rPr lang="de-DE" dirty="0"/>
              <a:t>. Beide sind ausgezeichnete Lieferanten von pflanzlichen Proteinen, essentiellen Aminosäuren, Vitaminen und Mineralstoffen.</a:t>
            </a:r>
            <a:endParaRPr lang="ru-RU" dirty="0"/>
          </a:p>
          <a:p>
            <a:r>
              <a:rPr lang="en-US" dirty="0"/>
              <a:t> </a:t>
            </a:r>
          </a:p>
          <a:p>
            <a:endParaRPr lang="ru-RU" dirty="0"/>
          </a:p>
        </p:txBody>
      </p:sp>
      <p:sp>
        <p:nvSpPr>
          <p:cNvPr id="9" name="TextBox 8"/>
          <p:cNvSpPr txBox="1"/>
          <p:nvPr/>
        </p:nvSpPr>
        <p:spPr>
          <a:xfrm>
            <a:off x="293298" y="3062377"/>
            <a:ext cx="3812876" cy="369332"/>
          </a:xfrm>
          <a:prstGeom prst="rect">
            <a:avLst/>
          </a:prstGeom>
          <a:solidFill>
            <a:srgbClr val="9EA127">
              <a:alpha val="59000"/>
            </a:srgbClr>
          </a:solidFill>
        </p:spPr>
        <p:txBody>
          <a:bodyPr wrap="square" rtlCol="0">
            <a:spAutoFit/>
          </a:bodyPr>
          <a:lstStyle/>
          <a:p>
            <a:r>
              <a:rPr lang="de-DE" b="1" dirty="0"/>
              <a:t>Kaloriengehalt</a:t>
            </a:r>
            <a:r>
              <a:rPr lang="ru-RU" b="1" dirty="0"/>
              <a:t>: </a:t>
            </a:r>
            <a:r>
              <a:rPr lang="de-DE" b="1" dirty="0"/>
              <a:t>ca.</a:t>
            </a:r>
            <a:r>
              <a:rPr lang="ru-RU" b="1" dirty="0"/>
              <a:t> 27 </a:t>
            </a:r>
            <a:r>
              <a:rPr lang="de-DE" b="1" dirty="0"/>
              <a:t>kcal</a:t>
            </a:r>
            <a:r>
              <a:rPr lang="ru-RU" b="1" dirty="0"/>
              <a:t>/100 </a:t>
            </a:r>
            <a:r>
              <a:rPr lang="de-DE" b="1" dirty="0"/>
              <a:t>g</a:t>
            </a:r>
            <a:endParaRPr lang="ru-RU" b="1" dirty="0"/>
          </a:p>
        </p:txBody>
      </p:sp>
      <p:sp>
        <p:nvSpPr>
          <p:cNvPr id="10" name="TextBox 9"/>
          <p:cNvSpPr txBox="1"/>
          <p:nvPr/>
        </p:nvSpPr>
        <p:spPr>
          <a:xfrm>
            <a:off x="4724589" y="3062377"/>
            <a:ext cx="4126113" cy="369332"/>
          </a:xfrm>
          <a:prstGeom prst="rect">
            <a:avLst/>
          </a:prstGeom>
          <a:solidFill>
            <a:srgbClr val="E19909">
              <a:alpha val="63000"/>
            </a:srgbClr>
          </a:solidFill>
        </p:spPr>
        <p:txBody>
          <a:bodyPr wrap="square" rtlCol="0">
            <a:spAutoFit/>
          </a:bodyPr>
          <a:lstStyle/>
          <a:p>
            <a:r>
              <a:rPr lang="de-DE" b="1" dirty="0"/>
              <a:t>Kaloriengehalt</a:t>
            </a:r>
            <a:r>
              <a:rPr lang="ru-RU" b="1" dirty="0"/>
              <a:t>: </a:t>
            </a:r>
            <a:r>
              <a:rPr lang="de-DE" b="1" dirty="0"/>
              <a:t>ca</a:t>
            </a:r>
            <a:r>
              <a:rPr lang="ru-RU" b="1" dirty="0"/>
              <a:t> 30 </a:t>
            </a:r>
            <a:r>
              <a:rPr lang="de-DE" b="1" dirty="0"/>
              <a:t>kcal</a:t>
            </a:r>
            <a:r>
              <a:rPr lang="ru-RU" b="1" dirty="0"/>
              <a:t>/100 </a:t>
            </a:r>
            <a:r>
              <a:rPr lang="de-DE" b="1" dirty="0"/>
              <a:t>g</a:t>
            </a:r>
            <a:endParaRPr lang="ru-RU" b="1" dirty="0"/>
          </a:p>
        </p:txBody>
      </p:sp>
      <p:pic>
        <p:nvPicPr>
          <p:cNvPr id="11" name="Рисунок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743200" y="-184928"/>
            <a:ext cx="3494776" cy="3494776"/>
          </a:xfrm>
          <a:prstGeom prst="rect">
            <a:avLst/>
          </a:prstGeom>
          <a:effectLst>
            <a:glow>
              <a:srgbClr val="FF0000"/>
            </a:glow>
            <a:outerShdw blurRad="457200" dist="355600" dir="5400000" sx="3000" sy="3000" algn="ctr" rotWithShape="0">
              <a:srgbClr val="FCA904">
                <a:alpha val="22000"/>
              </a:srgbClr>
            </a:outerShdw>
          </a:effectLst>
        </p:spPr>
      </p:pic>
    </p:spTree>
    <p:extLst>
      <p:ext uri="{BB962C8B-B14F-4D97-AF65-F5344CB8AC3E}">
        <p14:creationId xmlns:p14="http://schemas.microsoft.com/office/powerpoint/2010/main" val="46153097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6</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7"/>
          <p:cNvSpPr/>
          <p:nvPr/>
        </p:nvSpPr>
        <p:spPr>
          <a:xfrm>
            <a:off x="-8626" y="0"/>
            <a:ext cx="5952225" cy="3627718"/>
          </a:xfrm>
          <a:prstGeom prst="rect">
            <a:avLst/>
          </a:prstGeom>
          <a:blipFill dpi="0" rotWithShape="1">
            <a:blip r:embed="rId3" cstate="screen">
              <a:alphaModFix amt="89000"/>
              <a:extLst>
                <a:ext uri="{28A0092B-C50C-407E-A947-70E740481C1C}">
                  <a14:useLocalDpi xmlns:a14="http://schemas.microsoft.com/office/drawing/2010/main"/>
                </a:ext>
              </a:extLst>
            </a:blip>
            <a:srcRect/>
            <a:stretch>
              <a:fillRect/>
            </a:stretch>
          </a:blipFill>
          <a:ln cmpd="sng">
            <a:solidFill>
              <a:schemeClr val="accent6">
                <a:lumMod val="75000"/>
                <a:alpha val="93000"/>
              </a:schemeClr>
            </a:solidFill>
          </a:ln>
          <a:effectLst>
            <a:glow>
              <a:schemeClr val="accent6">
                <a:lumMod val="75000"/>
              </a:schemeClr>
            </a:glow>
            <a:outerShdw blurRad="50800" dist="50800" dir="5400000" sx="96000" sy="96000" algn="ctr" rotWithShape="0">
              <a:schemeClr val="accent6">
                <a:lumMod val="75000"/>
                <a:alpha val="89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3" name="Изображение 22" descr="CC_Logo_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138024" y="3969141"/>
            <a:ext cx="4080294"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1400" b="1" dirty="0">
              <a:solidFill>
                <a:srgbClr val="C00000"/>
              </a:solidFill>
              <a:latin typeface="Raleway"/>
              <a:cs typeface="Raleway"/>
            </a:endParaRPr>
          </a:p>
        </p:txBody>
      </p:sp>
      <p:sp>
        <p:nvSpPr>
          <p:cNvPr id="7" name="TextBox 6"/>
          <p:cNvSpPr txBox="1"/>
          <p:nvPr/>
        </p:nvSpPr>
        <p:spPr>
          <a:xfrm>
            <a:off x="138024" y="3769743"/>
            <a:ext cx="8833447" cy="1754326"/>
          </a:xfrm>
          <a:prstGeom prst="rect">
            <a:avLst/>
          </a:prstGeom>
          <a:noFill/>
        </p:spPr>
        <p:txBody>
          <a:bodyPr wrap="square" rtlCol="0">
            <a:spAutoFit/>
          </a:bodyPr>
          <a:lstStyle/>
          <a:p>
            <a:r>
              <a:rPr lang="de-DE" dirty="0"/>
              <a:t>Sahne ist eine übliche Zutat der Pilzcremesuppe in klassischen Rezepten. Daily Delicious Pilzcremesuppe enthält </a:t>
            </a:r>
            <a:r>
              <a:rPr lang="de-DE" u="sng" dirty="0"/>
              <a:t>Sahnepulver aus Kuhmilch, das reich an tierischem Eiweiß ist</a:t>
            </a:r>
            <a:r>
              <a:rPr lang="de-DE" dirty="0"/>
              <a:t>. Es gibt dem fertigen Gericht einen kräftigen, cremigen Geschmack.</a:t>
            </a:r>
            <a:endParaRPr lang="ru-RU" dirty="0"/>
          </a:p>
          <a:p>
            <a:endParaRPr lang="ru-RU" dirty="0"/>
          </a:p>
          <a:p>
            <a:r>
              <a:rPr lang="en-US" dirty="0"/>
              <a:t> </a:t>
            </a:r>
          </a:p>
          <a:p>
            <a:endParaRPr lang="ru-RU" dirty="0"/>
          </a:p>
        </p:txBody>
      </p:sp>
      <p:pic>
        <p:nvPicPr>
          <p:cNvPr id="11" name="Рисунок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59110" y="193326"/>
            <a:ext cx="3494776" cy="3494776"/>
          </a:xfrm>
          <a:prstGeom prst="rect">
            <a:avLst/>
          </a:prstGeom>
          <a:effectLst>
            <a:glow>
              <a:srgbClr val="FF0000"/>
            </a:glow>
            <a:outerShdw blurRad="457200" dist="355600" dir="5400000" sx="3000" sy="3000" algn="ctr" rotWithShape="0">
              <a:srgbClr val="FCA904">
                <a:alpha val="22000"/>
              </a:srgbClr>
            </a:outerShdw>
          </a:effectLst>
        </p:spPr>
      </p:pic>
    </p:spTree>
    <p:extLst>
      <p:ext uri="{BB962C8B-B14F-4D97-AF65-F5344CB8AC3E}">
        <p14:creationId xmlns:p14="http://schemas.microsoft.com/office/powerpoint/2010/main" val="253946016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0D1EDE-7116-2443-9BDD-368CE5B37660}" type="slidenum">
              <a:rPr lang="en-US" smtClean="0"/>
              <a:t>7</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42912" y="3945729"/>
            <a:ext cx="8258175" cy="766763"/>
          </a:xfrm>
          <a:prstGeom prst="rect">
            <a:avLst/>
          </a:prstGeom>
          <a:solidFill>
            <a:schemeClr val="bg1"/>
          </a:solid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b="1" dirty="0">
                <a:solidFill>
                  <a:srgbClr val="F4A32C"/>
                </a:solidFill>
                <a:latin typeface="Raleway"/>
                <a:cs typeface="Raleway"/>
              </a:rPr>
              <a:t>ZUBEREITUNG EINER PILZCREMESUPPE NACH REZEPT</a:t>
            </a:r>
            <a:endParaRPr lang="ru-RU" sz="2400" b="1" dirty="0">
              <a:solidFill>
                <a:srgbClr val="F4A32C"/>
              </a:solidFill>
              <a:latin typeface="Raleway"/>
              <a:cs typeface="Raleway"/>
            </a:endParaRPr>
          </a:p>
          <a:p>
            <a:pPr algn="ctr"/>
            <a:r>
              <a:rPr lang="de-DE" sz="1400" b="1" dirty="0">
                <a:solidFill>
                  <a:srgbClr val="C00000"/>
                </a:solidFill>
                <a:latin typeface="Raleway"/>
                <a:cs typeface="Raleway"/>
              </a:rPr>
              <a:t>ZUBEREITUNGSZEIT</a:t>
            </a:r>
            <a:r>
              <a:rPr lang="ru-RU" sz="1400" b="1" dirty="0">
                <a:solidFill>
                  <a:srgbClr val="C00000"/>
                </a:solidFill>
                <a:latin typeface="Raleway"/>
                <a:cs typeface="Raleway"/>
              </a:rPr>
              <a:t>: </a:t>
            </a:r>
            <a:r>
              <a:rPr lang="de-DE" sz="1400" b="1" dirty="0">
                <a:solidFill>
                  <a:srgbClr val="C00000"/>
                </a:solidFill>
                <a:latin typeface="Raleway"/>
                <a:cs typeface="Raleway"/>
              </a:rPr>
              <a:t>mind. </a:t>
            </a:r>
            <a:r>
              <a:rPr lang="ru-RU" sz="1400" b="1" dirty="0">
                <a:solidFill>
                  <a:srgbClr val="C00000"/>
                </a:solidFill>
                <a:latin typeface="Raleway"/>
                <a:cs typeface="Raleway"/>
              </a:rPr>
              <a:t>40 </a:t>
            </a:r>
            <a:r>
              <a:rPr lang="de-DE" sz="1400" b="1" dirty="0">
                <a:solidFill>
                  <a:srgbClr val="C00000"/>
                </a:solidFill>
                <a:latin typeface="Raleway"/>
                <a:cs typeface="Raleway"/>
              </a:rPr>
              <a:t>Minuten</a:t>
            </a:r>
            <a:endParaRPr lang="ru-RU" sz="1400" b="1" dirty="0">
              <a:solidFill>
                <a:srgbClr val="C00000"/>
              </a:solidFill>
              <a:latin typeface="Raleway"/>
              <a:cs typeface="Raleway"/>
            </a:endParaRPr>
          </a:p>
        </p:txBody>
      </p:sp>
      <p:sp>
        <p:nvSpPr>
          <p:cNvPr id="2" name="TextBox 1"/>
          <p:cNvSpPr txBox="1"/>
          <p:nvPr/>
        </p:nvSpPr>
        <p:spPr>
          <a:xfrm>
            <a:off x="408406" y="516883"/>
            <a:ext cx="6003985" cy="369332"/>
          </a:xfrm>
          <a:prstGeom prst="rect">
            <a:avLst/>
          </a:prstGeom>
          <a:noFill/>
        </p:spPr>
        <p:txBody>
          <a:bodyPr wrap="square" rtlCol="0">
            <a:spAutoFit/>
          </a:bodyPr>
          <a:lstStyle/>
          <a:p>
            <a:r>
              <a:rPr lang="de-DE" dirty="0"/>
              <a:t>Sie benötigen</a:t>
            </a:r>
            <a:endParaRPr lang="ru-RU" dirty="0"/>
          </a:p>
        </p:txBody>
      </p:sp>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47614" y="910816"/>
            <a:ext cx="1115414" cy="892105"/>
          </a:xfrm>
          <a:prstGeom prst="rect">
            <a:avLst/>
          </a:prstGeom>
        </p:spPr>
      </p:pic>
      <p:pic>
        <p:nvPicPr>
          <p:cNvPr id="5" name="Рисунок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8406" y="976244"/>
            <a:ext cx="1144703" cy="904315"/>
          </a:xfrm>
          <a:prstGeom prst="rect">
            <a:avLst/>
          </a:prstGeom>
        </p:spPr>
      </p:pic>
      <p:pic>
        <p:nvPicPr>
          <p:cNvPr id="6" name="Рисунок 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1107" y="976244"/>
            <a:ext cx="845220" cy="740413"/>
          </a:xfrm>
          <a:prstGeom prst="rect">
            <a:avLst/>
          </a:prstGeom>
        </p:spPr>
      </p:pic>
      <p:pic>
        <p:nvPicPr>
          <p:cNvPr id="8" name="Рисунок 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3028" y="535690"/>
            <a:ext cx="1073291" cy="1587261"/>
          </a:xfrm>
          <a:prstGeom prst="rect">
            <a:avLst/>
          </a:prstGeom>
        </p:spPr>
      </p:pic>
      <p:pic>
        <p:nvPicPr>
          <p:cNvPr id="10" name="Рисунок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889431" y="528030"/>
            <a:ext cx="1327538" cy="1331786"/>
          </a:xfrm>
          <a:prstGeom prst="rect">
            <a:avLst/>
          </a:prstGeom>
        </p:spPr>
      </p:pic>
      <p:pic>
        <p:nvPicPr>
          <p:cNvPr id="14" name="Рисунок 1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340218" y="1393895"/>
            <a:ext cx="484626" cy="322761"/>
          </a:xfrm>
          <a:prstGeom prst="rect">
            <a:avLst/>
          </a:prstGeom>
        </p:spPr>
      </p:pic>
      <p:pic>
        <p:nvPicPr>
          <p:cNvPr id="9" name="Рисунок 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878237" y="779961"/>
            <a:ext cx="1301659" cy="976244"/>
          </a:xfrm>
          <a:prstGeom prst="rect">
            <a:avLst/>
          </a:prstGeom>
        </p:spPr>
      </p:pic>
      <p:pic>
        <p:nvPicPr>
          <p:cNvPr id="15" name="Рисунок 14"/>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994944" y="1003914"/>
            <a:ext cx="1088007" cy="1088007"/>
          </a:xfrm>
          <a:prstGeom prst="rect">
            <a:avLst/>
          </a:prstGeom>
        </p:spPr>
      </p:pic>
      <p:sp>
        <p:nvSpPr>
          <p:cNvPr id="16" name="TextBox 15"/>
          <p:cNvSpPr txBox="1"/>
          <p:nvPr/>
        </p:nvSpPr>
        <p:spPr>
          <a:xfrm>
            <a:off x="560388" y="2191109"/>
            <a:ext cx="1958525" cy="369332"/>
          </a:xfrm>
          <a:prstGeom prst="rect">
            <a:avLst/>
          </a:prstGeom>
          <a:noFill/>
        </p:spPr>
        <p:txBody>
          <a:bodyPr wrap="square" rtlCol="0">
            <a:spAutoFit/>
          </a:bodyPr>
          <a:lstStyle/>
          <a:p>
            <a:r>
              <a:rPr lang="de-DE" dirty="0"/>
              <a:t>und außerdem</a:t>
            </a:r>
            <a:endParaRPr lang="ru-RU" dirty="0"/>
          </a:p>
        </p:txBody>
      </p:sp>
      <p:pic>
        <p:nvPicPr>
          <p:cNvPr id="17" name="Рисунок 1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99215" y="2664575"/>
            <a:ext cx="1735423" cy="1036888"/>
          </a:xfrm>
          <a:prstGeom prst="rect">
            <a:avLst/>
          </a:prstGeom>
        </p:spPr>
      </p:pic>
      <p:pic>
        <p:nvPicPr>
          <p:cNvPr id="18" name="Рисунок 17"/>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92543" y="2307568"/>
            <a:ext cx="1843776" cy="1393895"/>
          </a:xfrm>
          <a:prstGeom prst="rect">
            <a:avLst/>
          </a:prstGeom>
        </p:spPr>
      </p:pic>
      <p:pic>
        <p:nvPicPr>
          <p:cNvPr id="19" name="Рисунок 18"/>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36319" y="2561407"/>
            <a:ext cx="902079" cy="886215"/>
          </a:xfrm>
          <a:prstGeom prst="rect">
            <a:avLst/>
          </a:prstGeom>
        </p:spPr>
      </p:pic>
      <p:pic>
        <p:nvPicPr>
          <p:cNvPr id="20" name="Рисунок 19"/>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4975210" y="2150499"/>
            <a:ext cx="1828442" cy="1828442"/>
          </a:xfrm>
          <a:prstGeom prst="rect">
            <a:avLst/>
          </a:prstGeom>
        </p:spPr>
      </p:pic>
      <p:pic>
        <p:nvPicPr>
          <p:cNvPr id="21" name="Рисунок 20"/>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6803652" y="2307568"/>
            <a:ext cx="1434574" cy="1434574"/>
          </a:xfrm>
          <a:prstGeom prst="rect">
            <a:avLst/>
          </a:prstGeom>
        </p:spPr>
      </p:pic>
    </p:spTree>
    <p:extLst>
      <p:ext uri="{BB962C8B-B14F-4D97-AF65-F5344CB8AC3E}">
        <p14:creationId xmlns:p14="http://schemas.microsoft.com/office/powerpoint/2010/main" val="113503073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0" y="0"/>
            <a:ext cx="9144000" cy="3627718"/>
          </a:xfrm>
          <a:prstGeom prst="rect">
            <a:avLst/>
          </a:prstGeom>
          <a:solidFill>
            <a:schemeClr val="bg1"/>
          </a:solidFill>
          <a:ln cmpd="sng">
            <a:solidFill>
              <a:schemeClr val="accent5">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D60D1EDE-7116-2443-9BDD-368CE5B37660}" type="slidenum">
              <a:rPr lang="en-US" smtClean="0"/>
              <a:t>8</a:t>
            </a:fld>
            <a:endParaRPr lang="en-US" dirty="0"/>
          </a:p>
        </p:txBody>
      </p:sp>
      <p:sp>
        <p:nvSpPr>
          <p:cNvPr id="44" name="Line 5"/>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Line 6"/>
          <p:cNvSpPr>
            <a:spLocks noChangeShapeType="1"/>
          </p:cNvSpPr>
          <p:nvPr/>
        </p:nvSpPr>
        <p:spPr bwMode="auto">
          <a:xfrm>
            <a:off x="560388" y="-65563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TextBox 71"/>
          <p:cNvSpPr txBox="1"/>
          <p:nvPr/>
        </p:nvSpPr>
        <p:spPr>
          <a:xfrm>
            <a:off x="2424603" y="155102"/>
            <a:ext cx="4390040" cy="1435239"/>
          </a:xfrm>
          <a:prstGeom prst="rect">
            <a:avLst/>
          </a:prstGeom>
          <a:noFill/>
        </p:spPr>
        <p:txBody>
          <a:bodyPr wrap="square" lIns="0" numCol="1" spcCol="457200" rtlCol="0">
            <a:noAutofit/>
          </a:bodyPr>
          <a:lstStyle/>
          <a:p>
            <a:pPr algn="ctr">
              <a:buClr>
                <a:schemeClr val="accent2"/>
              </a:buClr>
            </a:pPr>
            <a:endParaRPr lang="en-US" sz="6000" b="1" dirty="0">
              <a:solidFill>
                <a:schemeClr val="bg1"/>
              </a:solidFill>
              <a:latin typeface="Raleway" panose="020B0003030101060003" pitchFamily="34" charset="0"/>
            </a:endParaRPr>
          </a:p>
        </p:txBody>
      </p:sp>
      <p:pic>
        <p:nvPicPr>
          <p:cNvPr id="23" name="Изображение 22" descr="CC_Logo_White.ep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
        <p:nvSpPr>
          <p:cNvPr id="12" name="Rectangle 5"/>
          <p:cNvSpPr/>
          <p:nvPr/>
        </p:nvSpPr>
        <p:spPr>
          <a:xfrm>
            <a:off x="442912" y="3945729"/>
            <a:ext cx="8258175" cy="766763"/>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b="1" dirty="0">
                <a:solidFill>
                  <a:srgbClr val="F4A32C"/>
                </a:solidFill>
                <a:latin typeface="Raleway"/>
                <a:cs typeface="Raleway"/>
              </a:rPr>
              <a:t>ZUBEREITUNG EINER </a:t>
            </a:r>
            <a:r>
              <a:rPr lang="en-US" b="1" dirty="0">
                <a:solidFill>
                  <a:srgbClr val="F4A32C"/>
                </a:solidFill>
                <a:latin typeface="Raleway"/>
                <a:cs typeface="Raleway"/>
              </a:rPr>
              <a:t>DAILY DELICIOUS STEINPILZCREMESUPPE</a:t>
            </a:r>
          </a:p>
          <a:p>
            <a:pPr algn="ctr"/>
            <a:r>
              <a:rPr lang="de-DE" b="1" dirty="0">
                <a:solidFill>
                  <a:srgbClr val="C00000"/>
                </a:solidFill>
                <a:latin typeface="Raleway"/>
                <a:cs typeface="Raleway"/>
              </a:rPr>
              <a:t>Zubereitungszeit</a:t>
            </a:r>
            <a:r>
              <a:rPr lang="ru-RU" b="1" dirty="0">
                <a:solidFill>
                  <a:srgbClr val="C00000"/>
                </a:solidFill>
                <a:latin typeface="Raleway"/>
                <a:cs typeface="Raleway"/>
              </a:rPr>
              <a:t>: 2 – 3 </a:t>
            </a:r>
            <a:r>
              <a:rPr lang="de-DE" b="1" dirty="0">
                <a:solidFill>
                  <a:srgbClr val="C00000"/>
                </a:solidFill>
                <a:latin typeface="Raleway"/>
                <a:cs typeface="Raleway"/>
              </a:rPr>
              <a:t>Minuten</a:t>
            </a:r>
            <a:endParaRPr lang="ru-RU" b="1" dirty="0">
              <a:solidFill>
                <a:srgbClr val="C00000"/>
              </a:solidFill>
              <a:latin typeface="Raleway"/>
              <a:cs typeface="Raleway"/>
            </a:endParaRPr>
          </a:p>
          <a:p>
            <a:pPr algn="ctr"/>
            <a:endParaRPr lang="ru-RU" sz="1400" b="1" dirty="0">
              <a:solidFill>
                <a:srgbClr val="C00000"/>
              </a:solidFill>
              <a:latin typeface="Raleway"/>
              <a:cs typeface="Raleway"/>
            </a:endParaRPr>
          </a:p>
        </p:txBody>
      </p:sp>
      <p:pic>
        <p:nvPicPr>
          <p:cNvPr id="3" name="Рисунок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2912" y="1000663"/>
            <a:ext cx="1917377" cy="1917377"/>
          </a:xfrm>
          <a:prstGeom prst="rect">
            <a:avLst/>
          </a:prstGeom>
        </p:spPr>
      </p:pic>
      <p:sp>
        <p:nvSpPr>
          <p:cNvPr id="5" name="TextBox 4"/>
          <p:cNvSpPr txBox="1"/>
          <p:nvPr/>
        </p:nvSpPr>
        <p:spPr>
          <a:xfrm>
            <a:off x="442912" y="276045"/>
            <a:ext cx="4741563" cy="369332"/>
          </a:xfrm>
          <a:prstGeom prst="rect">
            <a:avLst/>
          </a:prstGeom>
          <a:noFill/>
        </p:spPr>
        <p:txBody>
          <a:bodyPr wrap="square" rtlCol="0">
            <a:spAutoFit/>
          </a:bodyPr>
          <a:lstStyle/>
          <a:p>
            <a:r>
              <a:rPr lang="de-DE" dirty="0"/>
              <a:t>Sie benötigen</a:t>
            </a:r>
            <a:endParaRPr lang="ru-RU" dirty="0"/>
          </a:p>
        </p:txBody>
      </p:sp>
      <p:pic>
        <p:nvPicPr>
          <p:cNvPr id="8" name="Рисунок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60289" y="1907592"/>
            <a:ext cx="1478466" cy="904428"/>
          </a:xfrm>
          <a:prstGeom prst="rect">
            <a:avLst/>
          </a:prstGeom>
        </p:spPr>
      </p:pic>
      <p:pic>
        <p:nvPicPr>
          <p:cNvPr id="9" name="Рисунок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5415" y="821821"/>
            <a:ext cx="1818119" cy="1984075"/>
          </a:xfrm>
          <a:prstGeom prst="rect">
            <a:avLst/>
          </a:prstGeom>
        </p:spPr>
      </p:pic>
      <p:sp>
        <p:nvSpPr>
          <p:cNvPr id="10" name="TextBox 9"/>
          <p:cNvSpPr txBox="1"/>
          <p:nvPr/>
        </p:nvSpPr>
        <p:spPr>
          <a:xfrm>
            <a:off x="336430" y="3062377"/>
            <a:ext cx="3938985" cy="369332"/>
          </a:xfrm>
          <a:prstGeom prst="rect">
            <a:avLst/>
          </a:prstGeom>
          <a:noFill/>
        </p:spPr>
        <p:txBody>
          <a:bodyPr wrap="square" rtlCol="0">
            <a:spAutoFit/>
          </a:bodyPr>
          <a:lstStyle/>
          <a:p>
            <a:r>
              <a:rPr lang="ru-RU" dirty="0"/>
              <a:t>+ 2-3 </a:t>
            </a:r>
            <a:r>
              <a:rPr lang="de-DE" dirty="0"/>
              <a:t>Minuten Ihrer Zeit</a:t>
            </a:r>
            <a:r>
              <a:rPr lang="ru-RU" dirty="0"/>
              <a:t>!</a:t>
            </a:r>
          </a:p>
        </p:txBody>
      </p:sp>
    </p:spTree>
    <p:extLst>
      <p:ext uri="{BB962C8B-B14F-4D97-AF65-F5344CB8AC3E}">
        <p14:creationId xmlns:p14="http://schemas.microsoft.com/office/powerpoint/2010/main" val="40715065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a:lum/>
          </a:blip>
          <a:srcRect/>
          <a:stretch>
            <a:fillRect t="32850" b="-26000"/>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0" y="0"/>
            <a:ext cx="4591049" cy="5143500"/>
          </a:xfrm>
          <a:prstGeom prst="rect">
            <a:avLst/>
          </a:prstGeom>
          <a:solidFill>
            <a:srgbClr val="FCA904">
              <a:alpha val="73725"/>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13" name="Freeform 63"/>
          <p:cNvSpPr>
            <a:spLocks noEditPoints="1"/>
          </p:cNvSpPr>
          <p:nvPr/>
        </p:nvSpPr>
        <p:spPr bwMode="auto">
          <a:xfrm>
            <a:off x="1119052" y="585823"/>
            <a:ext cx="1258068" cy="1258069"/>
          </a:xfrm>
          <a:custGeom>
            <a:avLst/>
            <a:gdLst>
              <a:gd name="T0" fmla="*/ 34 w 185"/>
              <a:gd name="T1" fmla="*/ 59 h 185"/>
              <a:gd name="T2" fmla="*/ 41 w 185"/>
              <a:gd name="T3" fmla="*/ 63 h 185"/>
              <a:gd name="T4" fmla="*/ 63 w 185"/>
              <a:gd name="T5" fmla="*/ 143 h 185"/>
              <a:gd name="T6" fmla="*/ 59 w 185"/>
              <a:gd name="T7" fmla="*/ 151 h 185"/>
              <a:gd name="T8" fmla="*/ 63 w 185"/>
              <a:gd name="T9" fmla="*/ 143 h 185"/>
              <a:gd name="T10" fmla="*/ 57 w 185"/>
              <a:gd name="T11" fmla="*/ 40 h 185"/>
              <a:gd name="T12" fmla="*/ 64 w 185"/>
              <a:gd name="T13" fmla="*/ 35 h 185"/>
              <a:gd name="T14" fmla="*/ 122 w 185"/>
              <a:gd name="T15" fmla="*/ 41 h 185"/>
              <a:gd name="T16" fmla="*/ 126 w 185"/>
              <a:gd name="T17" fmla="*/ 34 h 185"/>
              <a:gd name="T18" fmla="*/ 122 w 185"/>
              <a:gd name="T19" fmla="*/ 41 h 185"/>
              <a:gd name="T20" fmla="*/ 34 w 185"/>
              <a:gd name="T21" fmla="*/ 126 h 185"/>
              <a:gd name="T22" fmla="*/ 41 w 185"/>
              <a:gd name="T23" fmla="*/ 122 h 185"/>
              <a:gd name="T24" fmla="*/ 29 w 185"/>
              <a:gd name="T25" fmla="*/ 88 h 185"/>
              <a:gd name="T26" fmla="*/ 29 w 185"/>
              <a:gd name="T27" fmla="*/ 97 h 185"/>
              <a:gd name="T28" fmla="*/ 29 w 185"/>
              <a:gd name="T29" fmla="*/ 88 h 185"/>
              <a:gd name="T30" fmla="*/ 144 w 185"/>
              <a:gd name="T31" fmla="*/ 122 h 185"/>
              <a:gd name="T32" fmla="*/ 151 w 185"/>
              <a:gd name="T33" fmla="*/ 126 h 185"/>
              <a:gd name="T34" fmla="*/ 145 w 185"/>
              <a:gd name="T35" fmla="*/ 57 h 185"/>
              <a:gd name="T36" fmla="*/ 149 w 185"/>
              <a:gd name="T37" fmla="*/ 64 h 185"/>
              <a:gd name="T38" fmla="*/ 145 w 185"/>
              <a:gd name="T39" fmla="*/ 57 h 185"/>
              <a:gd name="T40" fmla="*/ 151 w 185"/>
              <a:gd name="T41" fmla="*/ 92 h 185"/>
              <a:gd name="T42" fmla="*/ 160 w 185"/>
              <a:gd name="T43" fmla="*/ 92 h 185"/>
              <a:gd name="T44" fmla="*/ 92 w 185"/>
              <a:gd name="T45" fmla="*/ 0 h 185"/>
              <a:gd name="T46" fmla="*/ 92 w 185"/>
              <a:gd name="T47" fmla="*/ 185 h 185"/>
              <a:gd name="T48" fmla="*/ 92 w 185"/>
              <a:gd name="T49" fmla="*/ 0 h 185"/>
              <a:gd name="T50" fmla="*/ 8 w 185"/>
              <a:gd name="T51" fmla="*/ 92 h 185"/>
              <a:gd name="T52" fmla="*/ 177 w 185"/>
              <a:gd name="T53" fmla="*/ 92 h 185"/>
              <a:gd name="T54" fmla="*/ 130 w 185"/>
              <a:gd name="T55" fmla="*/ 88 h 185"/>
              <a:gd name="T56" fmla="*/ 97 w 185"/>
              <a:gd name="T57" fmla="*/ 76 h 185"/>
              <a:gd name="T58" fmla="*/ 92 w 185"/>
              <a:gd name="T59" fmla="*/ 25 h 185"/>
              <a:gd name="T60" fmla="*/ 88 w 185"/>
              <a:gd name="T61" fmla="*/ 76 h 185"/>
              <a:gd name="T62" fmla="*/ 92 w 185"/>
              <a:gd name="T63" fmla="*/ 109 h 185"/>
              <a:gd name="T64" fmla="*/ 130 w 185"/>
              <a:gd name="T65" fmla="*/ 97 h 185"/>
              <a:gd name="T66" fmla="*/ 130 w 185"/>
              <a:gd name="T67" fmla="*/ 88 h 185"/>
              <a:gd name="T68" fmla="*/ 84 w 185"/>
              <a:gd name="T69" fmla="*/ 92 h 185"/>
              <a:gd name="T70" fmla="*/ 101 w 185"/>
              <a:gd name="T71" fmla="*/ 92 h 185"/>
              <a:gd name="T72" fmla="*/ 122 w 185"/>
              <a:gd name="T73" fmla="*/ 143 h 185"/>
              <a:gd name="T74" fmla="*/ 126 w 185"/>
              <a:gd name="T75" fmla="*/ 151 h 185"/>
              <a:gd name="T76" fmla="*/ 122 w 185"/>
              <a:gd name="T77" fmla="*/ 143 h 185"/>
              <a:gd name="T78" fmla="*/ 88 w 185"/>
              <a:gd name="T79" fmla="*/ 156 h 185"/>
              <a:gd name="T80" fmla="*/ 97 w 185"/>
              <a:gd name="T81" fmla="*/ 15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5" h="185">
                <a:moveTo>
                  <a:pt x="40" y="57"/>
                </a:moveTo>
                <a:cubicBezTo>
                  <a:pt x="38" y="56"/>
                  <a:pt x="35" y="57"/>
                  <a:pt x="34" y="59"/>
                </a:cubicBezTo>
                <a:cubicBezTo>
                  <a:pt x="33" y="61"/>
                  <a:pt x="33" y="63"/>
                  <a:pt x="35" y="64"/>
                </a:cubicBezTo>
                <a:cubicBezTo>
                  <a:pt x="37" y="66"/>
                  <a:pt x="40" y="65"/>
                  <a:pt x="41" y="63"/>
                </a:cubicBezTo>
                <a:cubicBezTo>
                  <a:pt x="42" y="61"/>
                  <a:pt x="42" y="58"/>
                  <a:pt x="40" y="57"/>
                </a:cubicBezTo>
                <a:close/>
                <a:moveTo>
                  <a:pt x="63" y="143"/>
                </a:moveTo>
                <a:cubicBezTo>
                  <a:pt x="61" y="142"/>
                  <a:pt x="58" y="143"/>
                  <a:pt x="57" y="145"/>
                </a:cubicBezTo>
                <a:cubicBezTo>
                  <a:pt x="56" y="147"/>
                  <a:pt x="57" y="150"/>
                  <a:pt x="59" y="151"/>
                </a:cubicBezTo>
                <a:cubicBezTo>
                  <a:pt x="61" y="152"/>
                  <a:pt x="63" y="151"/>
                  <a:pt x="64" y="149"/>
                </a:cubicBezTo>
                <a:cubicBezTo>
                  <a:pt x="66" y="147"/>
                  <a:pt x="65" y="145"/>
                  <a:pt x="63" y="143"/>
                </a:cubicBezTo>
                <a:close/>
                <a:moveTo>
                  <a:pt x="59" y="34"/>
                </a:moveTo>
                <a:cubicBezTo>
                  <a:pt x="57" y="35"/>
                  <a:pt x="56" y="38"/>
                  <a:pt x="57" y="40"/>
                </a:cubicBezTo>
                <a:cubicBezTo>
                  <a:pt x="58" y="42"/>
                  <a:pt x="61" y="42"/>
                  <a:pt x="63" y="41"/>
                </a:cubicBezTo>
                <a:cubicBezTo>
                  <a:pt x="65" y="40"/>
                  <a:pt x="66" y="37"/>
                  <a:pt x="64" y="35"/>
                </a:cubicBezTo>
                <a:cubicBezTo>
                  <a:pt x="63" y="33"/>
                  <a:pt x="61" y="33"/>
                  <a:pt x="59" y="34"/>
                </a:cubicBezTo>
                <a:close/>
                <a:moveTo>
                  <a:pt x="122" y="41"/>
                </a:moveTo>
                <a:cubicBezTo>
                  <a:pt x="124" y="42"/>
                  <a:pt x="127" y="42"/>
                  <a:pt x="128" y="40"/>
                </a:cubicBezTo>
                <a:cubicBezTo>
                  <a:pt x="129" y="38"/>
                  <a:pt x="128" y="35"/>
                  <a:pt x="126" y="34"/>
                </a:cubicBezTo>
                <a:cubicBezTo>
                  <a:pt x="124" y="33"/>
                  <a:pt x="122" y="33"/>
                  <a:pt x="120" y="35"/>
                </a:cubicBezTo>
                <a:cubicBezTo>
                  <a:pt x="119" y="37"/>
                  <a:pt x="120" y="40"/>
                  <a:pt x="122" y="41"/>
                </a:cubicBezTo>
                <a:close/>
                <a:moveTo>
                  <a:pt x="35" y="120"/>
                </a:moveTo>
                <a:cubicBezTo>
                  <a:pt x="33" y="121"/>
                  <a:pt x="33" y="124"/>
                  <a:pt x="34" y="126"/>
                </a:cubicBezTo>
                <a:cubicBezTo>
                  <a:pt x="35" y="128"/>
                  <a:pt x="38" y="129"/>
                  <a:pt x="40" y="128"/>
                </a:cubicBezTo>
                <a:cubicBezTo>
                  <a:pt x="42" y="126"/>
                  <a:pt x="42" y="124"/>
                  <a:pt x="41" y="122"/>
                </a:cubicBezTo>
                <a:cubicBezTo>
                  <a:pt x="40" y="120"/>
                  <a:pt x="37" y="119"/>
                  <a:pt x="35" y="120"/>
                </a:cubicBezTo>
                <a:close/>
                <a:moveTo>
                  <a:pt x="29" y="88"/>
                </a:moveTo>
                <a:cubicBezTo>
                  <a:pt x="27" y="88"/>
                  <a:pt x="25" y="90"/>
                  <a:pt x="25" y="92"/>
                </a:cubicBezTo>
                <a:cubicBezTo>
                  <a:pt x="25" y="95"/>
                  <a:pt x="27" y="97"/>
                  <a:pt x="29" y="97"/>
                </a:cubicBezTo>
                <a:cubicBezTo>
                  <a:pt x="31" y="97"/>
                  <a:pt x="33" y="95"/>
                  <a:pt x="33" y="92"/>
                </a:cubicBezTo>
                <a:cubicBezTo>
                  <a:pt x="33" y="90"/>
                  <a:pt x="31" y="88"/>
                  <a:pt x="29" y="88"/>
                </a:cubicBezTo>
                <a:close/>
                <a:moveTo>
                  <a:pt x="149" y="120"/>
                </a:moveTo>
                <a:cubicBezTo>
                  <a:pt x="147" y="119"/>
                  <a:pt x="145" y="120"/>
                  <a:pt x="144" y="122"/>
                </a:cubicBezTo>
                <a:cubicBezTo>
                  <a:pt x="142" y="124"/>
                  <a:pt x="143" y="126"/>
                  <a:pt x="145" y="128"/>
                </a:cubicBezTo>
                <a:cubicBezTo>
                  <a:pt x="147" y="129"/>
                  <a:pt x="150" y="128"/>
                  <a:pt x="151" y="126"/>
                </a:cubicBezTo>
                <a:cubicBezTo>
                  <a:pt x="152" y="124"/>
                  <a:pt x="151" y="121"/>
                  <a:pt x="149" y="120"/>
                </a:cubicBezTo>
                <a:close/>
                <a:moveTo>
                  <a:pt x="145" y="57"/>
                </a:moveTo>
                <a:cubicBezTo>
                  <a:pt x="143" y="58"/>
                  <a:pt x="142" y="61"/>
                  <a:pt x="144" y="63"/>
                </a:cubicBezTo>
                <a:cubicBezTo>
                  <a:pt x="145" y="65"/>
                  <a:pt x="147" y="66"/>
                  <a:pt x="149" y="64"/>
                </a:cubicBezTo>
                <a:cubicBezTo>
                  <a:pt x="151" y="63"/>
                  <a:pt x="152" y="61"/>
                  <a:pt x="151" y="59"/>
                </a:cubicBezTo>
                <a:cubicBezTo>
                  <a:pt x="150" y="57"/>
                  <a:pt x="147" y="56"/>
                  <a:pt x="145" y="57"/>
                </a:cubicBezTo>
                <a:close/>
                <a:moveTo>
                  <a:pt x="156" y="88"/>
                </a:moveTo>
                <a:cubicBezTo>
                  <a:pt x="153" y="88"/>
                  <a:pt x="151" y="90"/>
                  <a:pt x="151" y="92"/>
                </a:cubicBezTo>
                <a:cubicBezTo>
                  <a:pt x="151" y="95"/>
                  <a:pt x="153" y="97"/>
                  <a:pt x="156" y="97"/>
                </a:cubicBezTo>
                <a:cubicBezTo>
                  <a:pt x="158" y="97"/>
                  <a:pt x="160" y="95"/>
                  <a:pt x="160" y="92"/>
                </a:cubicBezTo>
                <a:cubicBezTo>
                  <a:pt x="160" y="90"/>
                  <a:pt x="158" y="88"/>
                  <a:pt x="156" y="88"/>
                </a:cubicBez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moveTo>
                  <a:pt x="130" y="88"/>
                </a:moveTo>
                <a:cubicBezTo>
                  <a:pt x="109" y="88"/>
                  <a:pt x="109" y="88"/>
                  <a:pt x="109" y="88"/>
                </a:cubicBezTo>
                <a:cubicBezTo>
                  <a:pt x="107" y="82"/>
                  <a:pt x="103" y="78"/>
                  <a:pt x="97" y="76"/>
                </a:cubicBezTo>
                <a:cubicBezTo>
                  <a:pt x="97" y="29"/>
                  <a:pt x="97" y="29"/>
                  <a:pt x="97" y="29"/>
                </a:cubicBezTo>
                <a:cubicBezTo>
                  <a:pt x="97" y="27"/>
                  <a:pt x="95" y="25"/>
                  <a:pt x="92" y="25"/>
                </a:cubicBezTo>
                <a:cubicBezTo>
                  <a:pt x="90" y="25"/>
                  <a:pt x="88" y="27"/>
                  <a:pt x="88" y="29"/>
                </a:cubicBezTo>
                <a:cubicBezTo>
                  <a:pt x="88" y="76"/>
                  <a:pt x="88" y="76"/>
                  <a:pt x="88" y="76"/>
                </a:cubicBezTo>
                <a:cubicBezTo>
                  <a:pt x="81" y="78"/>
                  <a:pt x="76" y="84"/>
                  <a:pt x="76" y="92"/>
                </a:cubicBezTo>
                <a:cubicBezTo>
                  <a:pt x="76" y="102"/>
                  <a:pt x="83" y="109"/>
                  <a:pt x="92" y="109"/>
                </a:cubicBezTo>
                <a:cubicBezTo>
                  <a:pt x="100" y="109"/>
                  <a:pt x="107" y="104"/>
                  <a:pt x="109" y="97"/>
                </a:cubicBezTo>
                <a:cubicBezTo>
                  <a:pt x="130" y="97"/>
                  <a:pt x="130" y="97"/>
                  <a:pt x="130" y="97"/>
                </a:cubicBezTo>
                <a:cubicBezTo>
                  <a:pt x="133" y="97"/>
                  <a:pt x="135" y="95"/>
                  <a:pt x="135" y="92"/>
                </a:cubicBezTo>
                <a:cubicBezTo>
                  <a:pt x="135" y="90"/>
                  <a:pt x="133" y="88"/>
                  <a:pt x="130" y="88"/>
                </a:cubicBezTo>
                <a:close/>
                <a:moveTo>
                  <a:pt x="92" y="101"/>
                </a:moveTo>
                <a:cubicBezTo>
                  <a:pt x="88" y="101"/>
                  <a:pt x="84" y="97"/>
                  <a:pt x="84" y="92"/>
                </a:cubicBezTo>
                <a:cubicBezTo>
                  <a:pt x="84" y="88"/>
                  <a:pt x="88" y="84"/>
                  <a:pt x="92" y="84"/>
                </a:cubicBezTo>
                <a:cubicBezTo>
                  <a:pt x="97" y="84"/>
                  <a:pt x="101" y="88"/>
                  <a:pt x="101" y="92"/>
                </a:cubicBezTo>
                <a:cubicBezTo>
                  <a:pt x="101" y="97"/>
                  <a:pt x="97" y="101"/>
                  <a:pt x="92" y="101"/>
                </a:cubicBezTo>
                <a:close/>
                <a:moveTo>
                  <a:pt x="122" y="143"/>
                </a:moveTo>
                <a:cubicBezTo>
                  <a:pt x="120" y="145"/>
                  <a:pt x="119" y="147"/>
                  <a:pt x="120" y="149"/>
                </a:cubicBezTo>
                <a:cubicBezTo>
                  <a:pt x="122" y="151"/>
                  <a:pt x="124" y="152"/>
                  <a:pt x="126" y="151"/>
                </a:cubicBezTo>
                <a:cubicBezTo>
                  <a:pt x="128" y="150"/>
                  <a:pt x="129" y="147"/>
                  <a:pt x="128" y="145"/>
                </a:cubicBezTo>
                <a:cubicBezTo>
                  <a:pt x="127" y="143"/>
                  <a:pt x="124" y="142"/>
                  <a:pt x="122" y="143"/>
                </a:cubicBezTo>
                <a:close/>
                <a:moveTo>
                  <a:pt x="92" y="151"/>
                </a:moveTo>
                <a:cubicBezTo>
                  <a:pt x="90" y="151"/>
                  <a:pt x="88" y="153"/>
                  <a:pt x="88" y="156"/>
                </a:cubicBezTo>
                <a:cubicBezTo>
                  <a:pt x="88" y="158"/>
                  <a:pt x="90" y="160"/>
                  <a:pt x="92" y="160"/>
                </a:cubicBezTo>
                <a:cubicBezTo>
                  <a:pt x="95" y="160"/>
                  <a:pt x="97" y="158"/>
                  <a:pt x="97" y="156"/>
                </a:cubicBezTo>
                <a:cubicBezTo>
                  <a:pt x="97" y="153"/>
                  <a:pt x="95" y="151"/>
                  <a:pt x="92" y="15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14" name="Shape 767"/>
          <p:cNvSpPr/>
          <p:nvPr/>
        </p:nvSpPr>
        <p:spPr>
          <a:xfrm>
            <a:off x="659740" y="3063029"/>
            <a:ext cx="3020693" cy="1764586"/>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p>
            <a:pPr lvl="0" algn="ctr">
              <a:defRPr sz="1800"/>
            </a:pPr>
            <a:r>
              <a:rPr lang="ru-RU" sz="3600" b="1" spc="-41" dirty="0">
                <a:solidFill>
                  <a:schemeClr val="bg1"/>
                </a:solidFill>
                <a:latin typeface="Raleway"/>
                <a:ea typeface="Rajdhani Semibold"/>
                <a:cs typeface="Raleway"/>
                <a:sym typeface="Rajdhani Semibold"/>
              </a:rPr>
              <a:t>45 </a:t>
            </a:r>
            <a:r>
              <a:rPr lang="de-DE" sz="3600" b="1" spc="-41" dirty="0">
                <a:solidFill>
                  <a:schemeClr val="bg1"/>
                </a:solidFill>
                <a:latin typeface="Raleway"/>
                <a:ea typeface="Rajdhani Semibold"/>
                <a:cs typeface="Raleway"/>
                <a:sym typeface="Rajdhani Semibold"/>
              </a:rPr>
              <a:t>Minuten</a:t>
            </a:r>
            <a:r>
              <a:rPr lang="ru-RU" sz="3600" b="1" spc="-41" dirty="0">
                <a:solidFill>
                  <a:schemeClr val="bg1"/>
                </a:solidFill>
                <a:latin typeface="Raleway"/>
                <a:ea typeface="Rajdhani Semibold"/>
                <a:cs typeface="Raleway"/>
                <a:sym typeface="Rajdhani Semibold"/>
              </a:rPr>
              <a:t> </a:t>
            </a:r>
            <a:r>
              <a:rPr lang="de-DE" sz="3600" b="1" spc="-41" dirty="0">
                <a:solidFill>
                  <a:schemeClr val="bg1"/>
                </a:solidFill>
                <a:latin typeface="Raleway"/>
                <a:ea typeface="Rajdhani Semibold"/>
                <a:cs typeface="Raleway"/>
                <a:sym typeface="Rajdhani Semibold"/>
              </a:rPr>
              <a:t>oder</a:t>
            </a:r>
          </a:p>
          <a:p>
            <a:pPr lvl="0" algn="ctr">
              <a:defRPr sz="1800"/>
            </a:pPr>
            <a:r>
              <a:rPr lang="ru-RU" sz="3600" b="1" spc="-41" dirty="0">
                <a:solidFill>
                  <a:schemeClr val="bg1"/>
                </a:solidFill>
                <a:latin typeface="Raleway"/>
                <a:ea typeface="Rajdhani Semibold"/>
                <a:cs typeface="Raleway"/>
                <a:sym typeface="Rajdhani Semibold"/>
              </a:rPr>
              <a:t>3 </a:t>
            </a:r>
            <a:r>
              <a:rPr lang="de-DE" sz="3600" b="1" spc="-41" dirty="0">
                <a:solidFill>
                  <a:schemeClr val="bg1"/>
                </a:solidFill>
                <a:latin typeface="Raleway"/>
                <a:ea typeface="Rajdhani Semibold"/>
                <a:cs typeface="Raleway"/>
                <a:sym typeface="Rajdhani Semibold"/>
              </a:rPr>
              <a:t>Minuten</a:t>
            </a:r>
            <a:r>
              <a:rPr lang="ru-RU" sz="3600" b="1" spc="-41" dirty="0">
                <a:solidFill>
                  <a:schemeClr val="bg1"/>
                </a:solidFill>
                <a:latin typeface="Raleway"/>
                <a:ea typeface="Rajdhani Semibold"/>
                <a:cs typeface="Raleway"/>
                <a:sym typeface="Rajdhani Semibold"/>
              </a:rPr>
              <a:t>?</a:t>
            </a:r>
            <a:endParaRPr sz="2400" spc="-33" dirty="0">
              <a:solidFill>
                <a:schemeClr val="bg1"/>
              </a:solidFill>
              <a:latin typeface="Calibri Light" panose="020F0302020204030204" pitchFamily="34" charset="0"/>
              <a:ea typeface="Rajdhani"/>
              <a:cs typeface="Raleway"/>
              <a:sym typeface="Rajdhani"/>
            </a:endParaRPr>
          </a:p>
        </p:txBody>
      </p:sp>
      <p:pic>
        <p:nvPicPr>
          <p:cNvPr id="6" name="Рисунок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63779" y="0"/>
            <a:ext cx="5080221" cy="5143500"/>
          </a:xfrm>
          <a:prstGeom prst="rect">
            <a:avLst/>
          </a:prstGeom>
        </p:spPr>
      </p:pic>
      <p:pic>
        <p:nvPicPr>
          <p:cNvPr id="8" name="Изображение 22" descr="CC_Logo_White.eps"/>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43801" y="352586"/>
            <a:ext cx="466562" cy="308533"/>
          </a:xfrm>
          <a:prstGeom prst="rect">
            <a:avLst/>
          </a:prstGeom>
        </p:spPr>
      </p:pic>
    </p:spTree>
    <p:extLst>
      <p:ext uri="{BB962C8B-B14F-4D97-AF65-F5344CB8AC3E}">
        <p14:creationId xmlns:p14="http://schemas.microsoft.com/office/powerpoint/2010/main" val="4070934945"/>
      </p:ext>
    </p:extLst>
  </p:cSld>
  <p:clrMapOvr>
    <a:masterClrMapping/>
  </p:clrMapOvr>
  <p:transition spd="slow">
    <p:push dir="u"/>
  </p:transition>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0</TotalTime>
  <Words>1734</Words>
  <Application>Microsoft Office PowerPoint</Application>
  <PresentationFormat>Экран (16:9)</PresentationFormat>
  <Paragraphs>186</Paragraphs>
  <Slides>23</Slides>
  <Notes>23</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23</vt:i4>
      </vt:variant>
    </vt:vector>
  </HeadingPairs>
  <TitlesOfParts>
    <vt:vector size="33" baseType="lpstr">
      <vt:lpstr>Rajdhani</vt:lpstr>
      <vt:lpstr>Raleway Light</vt:lpstr>
      <vt:lpstr>Calibri</vt:lpstr>
      <vt:lpstr>Raleway</vt:lpstr>
      <vt:lpstr>Times New Roman</vt:lpstr>
      <vt:lpstr>Roboto Light</vt:lpstr>
      <vt:lpstr>Arial</vt:lpstr>
      <vt:lpstr>Calibri Light</vt:lpstr>
      <vt:lpstr>Rajdhani Semibold</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Ergun Kayis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Mirije Shefiti</dc:creator>
  <cp:lastModifiedBy>admin</cp:lastModifiedBy>
  <cp:revision>1357</cp:revision>
  <cp:lastPrinted>2015-03-02T20:38:25Z</cp:lastPrinted>
  <dcterms:created xsi:type="dcterms:W3CDTF">2014-07-08T04:55:45Z</dcterms:created>
  <dcterms:modified xsi:type="dcterms:W3CDTF">2018-10-25T16:49:12Z</dcterms:modified>
</cp:coreProperties>
</file>